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2" r:id="rId4"/>
    <p:sldId id="258" r:id="rId5"/>
    <p:sldId id="259" r:id="rId6"/>
    <p:sldId id="260" r:id="rId7"/>
    <p:sldId id="261" r:id="rId8"/>
    <p:sldId id="262" r:id="rId9"/>
    <p:sldId id="25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7" r:id="rId19"/>
    <p:sldId id="288" r:id="rId20"/>
    <p:sldId id="289" r:id="rId21"/>
    <p:sldId id="273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5" r:id="rId32"/>
    <p:sldId id="294" r:id="rId33"/>
    <p:sldId id="282" r:id="rId34"/>
    <p:sldId id="286" r:id="rId35"/>
    <p:sldId id="283" r:id="rId36"/>
    <p:sldId id="291" r:id="rId37"/>
    <p:sldId id="284" r:id="rId38"/>
    <p:sldId id="290" r:id="rId39"/>
    <p:sldId id="292" r:id="rId40"/>
    <p:sldId id="293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F7742-42E2-4FD1-A6E8-1B24C873E5E3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3701CF4-D9F9-4234-A0B3-C1F29A51C14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硅光电池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17F25F6A-1E88-43AA-ACAD-A5A567348DF8}" type="parTrans" cxnId="{7236D6CB-F253-4C81-B81C-C61AF154679C}">
      <dgm:prSet/>
      <dgm:spPr/>
      <dgm:t>
        <a:bodyPr/>
        <a:lstStyle/>
        <a:p>
          <a:endParaRPr lang="zh-CN" altLang="en-US"/>
        </a:p>
      </dgm:t>
    </dgm:pt>
    <dgm:pt modelId="{BB06A9CF-8E64-425E-834F-3C38500E0FB7}" type="sibTrans" cxnId="{7236D6CB-F253-4C81-B81C-C61AF154679C}">
      <dgm:prSet/>
      <dgm:spPr/>
      <dgm:t>
        <a:bodyPr/>
        <a:lstStyle/>
        <a:p>
          <a:endParaRPr lang="zh-CN" altLang="en-US"/>
        </a:p>
      </dgm:t>
    </dgm:pt>
    <dgm:pt modelId="{065544DD-55D8-4858-AA01-34D86DFF0E9B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</a:t>
          </a:r>
          <a:r>
            <a:rPr lang="zh-CN" altLang="en-US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大开路电压</a:t>
          </a:r>
          <a:r>
            <a:rPr lang="en-US" altLang="zh-CN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,650nm</a:t>
          </a:r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滤光片，价格适中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D6F4D257-55B6-4996-8593-4937BA85D990}" type="parTrans" cxnId="{ECEC0CFA-0186-4EBB-95EC-BD5A608A7C8F}">
      <dgm:prSet/>
      <dgm:spPr/>
      <dgm:t>
        <a:bodyPr/>
        <a:lstStyle/>
        <a:p>
          <a:endParaRPr lang="zh-CN" altLang="en-US"/>
        </a:p>
      </dgm:t>
    </dgm:pt>
    <dgm:pt modelId="{78318C21-2D4B-4327-A7D7-CA4442390C2A}" type="sibTrans" cxnId="{ECEC0CFA-0186-4EBB-95EC-BD5A608A7C8F}">
      <dgm:prSet/>
      <dgm:spPr/>
      <dgm:t>
        <a:bodyPr/>
        <a:lstStyle/>
        <a:p>
          <a:endParaRPr lang="zh-CN" altLang="en-US"/>
        </a:p>
      </dgm:t>
    </dgm:pt>
    <dgm:pt modelId="{DA7389D9-9086-44A6-BC2F-5D0BC9C85421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缺点：金属封装，易受电磁干扰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7ABCDC0E-5D7B-454F-97BE-6861BB445CE9}" type="parTrans" cxnId="{EB6CA210-89F6-4E1A-B58C-9C9C0CDAF88E}">
      <dgm:prSet/>
      <dgm:spPr/>
      <dgm:t>
        <a:bodyPr/>
        <a:lstStyle/>
        <a:p>
          <a:endParaRPr lang="zh-CN" altLang="en-US"/>
        </a:p>
      </dgm:t>
    </dgm:pt>
    <dgm:pt modelId="{97ABAB6B-DEBA-40BA-86D6-4BBAE0EE157B}" type="sibTrans" cxnId="{EB6CA210-89F6-4E1A-B58C-9C9C0CDAF88E}">
      <dgm:prSet/>
      <dgm:spPr/>
      <dgm:t>
        <a:bodyPr/>
        <a:lstStyle/>
        <a:p>
          <a:endParaRPr lang="zh-CN" altLang="en-US"/>
        </a:p>
      </dgm:t>
    </dgm:pt>
    <dgm:pt modelId="{267D922C-BB30-458E-985A-FD736AE1E74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光电二极管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2F78A1C3-56D4-4BB5-A30B-1EBD7F87B1E7}" type="parTrans" cxnId="{1916BE75-0B31-48DB-811D-42883E0F702D}">
      <dgm:prSet/>
      <dgm:spPr/>
      <dgm:t>
        <a:bodyPr/>
        <a:lstStyle/>
        <a:p>
          <a:endParaRPr lang="zh-CN" altLang="en-US"/>
        </a:p>
      </dgm:t>
    </dgm:pt>
    <dgm:pt modelId="{81956EB0-F37F-45A2-8DE9-0EB7169730C9}" type="sibTrans" cxnId="{1916BE75-0B31-48DB-811D-42883E0F702D}">
      <dgm:prSet/>
      <dgm:spPr/>
      <dgm:t>
        <a:bodyPr/>
        <a:lstStyle/>
        <a:p>
          <a:endParaRPr lang="zh-CN" altLang="en-US"/>
        </a:p>
      </dgm:t>
    </dgm:pt>
    <dgm:pt modelId="{E6FDF5CB-5134-4ABA-8FA4-46E255D2E33C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优点：线性度好，封装种类多样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C485B0C2-D775-4484-9F3B-437CB0BB5597}" type="parTrans" cxnId="{063DE014-4963-43BA-8765-CC00095EBF38}">
      <dgm:prSet/>
      <dgm:spPr/>
      <dgm:t>
        <a:bodyPr/>
        <a:lstStyle/>
        <a:p>
          <a:endParaRPr lang="zh-CN" altLang="en-US"/>
        </a:p>
      </dgm:t>
    </dgm:pt>
    <dgm:pt modelId="{87DDA71A-AA36-453B-AB3D-2ADFEA5E0E7F}" type="sibTrans" cxnId="{063DE014-4963-43BA-8765-CC00095EBF38}">
      <dgm:prSet/>
      <dgm:spPr/>
      <dgm:t>
        <a:bodyPr/>
        <a:lstStyle/>
        <a:p>
          <a:endParaRPr lang="zh-CN" altLang="en-US"/>
        </a:p>
      </dgm:t>
    </dgm:pt>
    <dgm:pt modelId="{89A93602-2CB7-47D5-8EB9-E3346AA73FC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缺点：优质元件的价格较高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66A0A99A-DDF1-4360-B229-9DE2D3061EB1}" type="parTrans" cxnId="{4140297C-BCFD-4E4A-B447-A0D06BDC5705}">
      <dgm:prSet/>
      <dgm:spPr/>
      <dgm:t>
        <a:bodyPr/>
        <a:lstStyle/>
        <a:p>
          <a:endParaRPr lang="zh-CN" altLang="en-US"/>
        </a:p>
      </dgm:t>
    </dgm:pt>
    <dgm:pt modelId="{78A7F097-A3E1-43DE-820B-88860A2EBCEE}" type="sibTrans" cxnId="{4140297C-BCFD-4E4A-B447-A0D06BDC5705}">
      <dgm:prSet/>
      <dgm:spPr/>
      <dgm:t>
        <a:bodyPr/>
        <a:lstStyle/>
        <a:p>
          <a:endParaRPr lang="zh-CN" altLang="en-US"/>
        </a:p>
      </dgm:t>
    </dgm:pt>
    <dgm:pt modelId="{4A602A3E-99F9-448B-8644-A86BE98F3730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光电三极管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956AA133-D7D1-4F09-981F-9D8FA3B3E3DA}" type="parTrans" cxnId="{8FF1FAD3-0A7E-4F2C-A070-94AF76FC1F7B}">
      <dgm:prSet/>
      <dgm:spPr/>
      <dgm:t>
        <a:bodyPr/>
        <a:lstStyle/>
        <a:p>
          <a:endParaRPr lang="zh-CN" altLang="en-US"/>
        </a:p>
      </dgm:t>
    </dgm:pt>
    <dgm:pt modelId="{222DE083-7BFC-4CB2-9BD9-DA5987CF3E95}" type="sibTrans" cxnId="{8FF1FAD3-0A7E-4F2C-A070-94AF76FC1F7B}">
      <dgm:prSet/>
      <dgm:spPr/>
      <dgm:t>
        <a:bodyPr/>
        <a:lstStyle/>
        <a:p>
          <a:endParaRPr lang="zh-CN" altLang="en-US"/>
        </a:p>
      </dgm:t>
    </dgm:pt>
    <dgm:pt modelId="{878FEDC8-0AE5-4F13-A9D4-3CD3082370CB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优点：增益很大，树脂封装抗噪，价格低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1091528F-A060-4300-AB9B-6BF83D0D1DC5}" type="parTrans" cxnId="{5A2A8539-8047-4500-9EAC-FD34201A4E1F}">
      <dgm:prSet/>
      <dgm:spPr/>
      <dgm:t>
        <a:bodyPr/>
        <a:lstStyle/>
        <a:p>
          <a:endParaRPr lang="zh-CN" altLang="en-US"/>
        </a:p>
      </dgm:t>
    </dgm:pt>
    <dgm:pt modelId="{BF459611-54EA-41DC-8C20-DFB0F9BCB615}" type="sibTrans" cxnId="{5A2A8539-8047-4500-9EAC-FD34201A4E1F}">
      <dgm:prSet/>
      <dgm:spPr/>
      <dgm:t>
        <a:bodyPr/>
        <a:lstStyle/>
        <a:p>
          <a:endParaRPr lang="zh-CN" altLang="en-US"/>
        </a:p>
      </dgm:t>
    </dgm:pt>
    <dgm:pt modelId="{82FE86EB-98EB-46FD-93D6-461B9794B8E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缺点：线性度差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B3EECF69-973E-492F-A31B-DCF295E4437D}" type="parTrans" cxnId="{9AD064E3-C9AC-4E48-838E-A40B1FD9FA3D}">
      <dgm:prSet/>
      <dgm:spPr/>
      <dgm:t>
        <a:bodyPr/>
        <a:lstStyle/>
        <a:p>
          <a:endParaRPr lang="zh-CN" altLang="en-US"/>
        </a:p>
      </dgm:t>
    </dgm:pt>
    <dgm:pt modelId="{C98A9AF6-5D1B-4681-8025-C3F94E3080DF}" type="sibTrans" cxnId="{9AD064E3-C9AC-4E48-838E-A40B1FD9FA3D}">
      <dgm:prSet/>
      <dgm:spPr/>
      <dgm:t>
        <a:bodyPr/>
        <a:lstStyle/>
        <a:p>
          <a:endParaRPr lang="zh-CN" altLang="en-US"/>
        </a:p>
      </dgm:t>
    </dgm:pt>
    <dgm:pt modelId="{3BF1B3B2-0B38-462C-8258-91133F60D0B2}" type="pres">
      <dgm:prSet presAssocID="{EB1F7742-42E2-4FD1-A6E8-1B24C873E5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ACFCBC-833D-4251-8A2B-53E5572AE9FD}" type="pres">
      <dgm:prSet presAssocID="{43701CF4-D9F9-4234-A0B3-C1F29A51C146}" presName="comp" presStyleCnt="0"/>
      <dgm:spPr/>
    </dgm:pt>
    <dgm:pt modelId="{2B5A6887-F28A-4E44-B4ED-79CE043423EE}" type="pres">
      <dgm:prSet presAssocID="{43701CF4-D9F9-4234-A0B3-C1F29A51C146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00489EC1-B8CA-44D8-A38D-0F071F599763}" type="pres">
      <dgm:prSet presAssocID="{43701CF4-D9F9-4234-A0B3-C1F29A51C14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E88D68E-EB76-4C10-843C-A82A7155216D}" type="pres">
      <dgm:prSet presAssocID="{43701CF4-D9F9-4234-A0B3-C1F29A51C1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F3B838-8CB8-4956-A468-98D00E26D825}" type="pres">
      <dgm:prSet presAssocID="{BB06A9CF-8E64-425E-834F-3C38500E0FB7}" presName="spacer" presStyleCnt="0"/>
      <dgm:spPr/>
    </dgm:pt>
    <dgm:pt modelId="{6D1B7C06-4F23-45FB-9E3C-6C9613886992}" type="pres">
      <dgm:prSet presAssocID="{267D922C-BB30-458E-985A-FD736AE1E74E}" presName="comp" presStyleCnt="0"/>
      <dgm:spPr/>
    </dgm:pt>
    <dgm:pt modelId="{08BE4C10-3BF6-4BE3-AC80-BAFD716E4E0F}" type="pres">
      <dgm:prSet presAssocID="{267D922C-BB30-458E-985A-FD736AE1E74E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CF3AFAB2-CC4B-489E-B20A-5C9E849E7BEF}" type="pres">
      <dgm:prSet presAssocID="{267D922C-BB30-458E-985A-FD736AE1E74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CN" altLang="en-US"/>
        </a:p>
      </dgm:t>
    </dgm:pt>
    <dgm:pt modelId="{9A6A44DF-15FD-4B99-9D11-38143A3A1240}" type="pres">
      <dgm:prSet presAssocID="{267D922C-BB30-458E-985A-FD736AE1E74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25A134-63F1-4D99-8EFA-968AD35C8E7F}" type="pres">
      <dgm:prSet presAssocID="{81956EB0-F37F-45A2-8DE9-0EB7169730C9}" presName="spacer" presStyleCnt="0"/>
      <dgm:spPr/>
    </dgm:pt>
    <dgm:pt modelId="{1B9BCA1B-6E37-43A4-BB11-11C189AEC176}" type="pres">
      <dgm:prSet presAssocID="{4A602A3E-99F9-448B-8644-A86BE98F3730}" presName="comp" presStyleCnt="0"/>
      <dgm:spPr/>
    </dgm:pt>
    <dgm:pt modelId="{006610A4-C20A-48A2-AFCB-D6D3C53B3E72}" type="pres">
      <dgm:prSet presAssocID="{4A602A3E-99F9-448B-8644-A86BE98F3730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E81BA568-07E1-4188-9DD6-56A19645F27A}" type="pres">
      <dgm:prSet presAssocID="{4A602A3E-99F9-448B-8644-A86BE98F373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CN" altLang="en-US"/>
        </a:p>
      </dgm:t>
    </dgm:pt>
    <dgm:pt modelId="{B9207E66-12B0-4D85-BC36-ABD2896D1D93}" type="pres">
      <dgm:prSet presAssocID="{4A602A3E-99F9-448B-8644-A86BE98F373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6CA210-89F6-4E1A-B58C-9C9C0CDAF88E}" srcId="{43701CF4-D9F9-4234-A0B3-C1F29A51C146}" destId="{DA7389D9-9086-44A6-BC2F-5D0BC9C85421}" srcOrd="1" destOrd="0" parTransId="{7ABCDC0E-5D7B-454F-97BE-6861BB445CE9}" sibTransId="{97ABAB6B-DEBA-40BA-86D6-4BBAE0EE157B}"/>
    <dgm:cxn modelId="{5D6AB2BB-E9C8-48FD-BDE6-7225FBEE856E}" type="presOf" srcId="{DA7389D9-9086-44A6-BC2F-5D0BC9C85421}" destId="{2B5A6887-F28A-4E44-B4ED-79CE043423EE}" srcOrd="0" destOrd="2" presId="urn:microsoft.com/office/officeart/2005/8/layout/vList4"/>
    <dgm:cxn modelId="{18BAE7E2-0AC1-48B4-ABA6-E8669E953786}" type="presOf" srcId="{4A602A3E-99F9-448B-8644-A86BE98F3730}" destId="{006610A4-C20A-48A2-AFCB-D6D3C53B3E72}" srcOrd="0" destOrd="0" presId="urn:microsoft.com/office/officeart/2005/8/layout/vList4"/>
    <dgm:cxn modelId="{9AD064E3-C9AC-4E48-838E-A40B1FD9FA3D}" srcId="{4A602A3E-99F9-448B-8644-A86BE98F3730}" destId="{82FE86EB-98EB-46FD-93D6-461B9794B8EE}" srcOrd="1" destOrd="0" parTransId="{B3EECF69-973E-492F-A31B-DCF295E4437D}" sibTransId="{C98A9AF6-5D1B-4681-8025-C3F94E3080DF}"/>
    <dgm:cxn modelId="{9E75C249-F5B2-45FF-B338-14EB056FF82E}" type="presOf" srcId="{065544DD-55D8-4858-AA01-34D86DFF0E9B}" destId="{2B5A6887-F28A-4E44-B4ED-79CE043423EE}" srcOrd="0" destOrd="1" presId="urn:microsoft.com/office/officeart/2005/8/layout/vList4"/>
    <dgm:cxn modelId="{F080AE01-83C1-4BA1-B365-8D98DFDAAC10}" type="presOf" srcId="{89A93602-2CB7-47D5-8EB9-E3346AA73FC6}" destId="{9A6A44DF-15FD-4B99-9D11-38143A3A1240}" srcOrd="1" destOrd="2" presId="urn:microsoft.com/office/officeart/2005/8/layout/vList4"/>
    <dgm:cxn modelId="{BCAA8677-3484-4461-B1B8-761A71F72A64}" type="presOf" srcId="{82FE86EB-98EB-46FD-93D6-461B9794B8EE}" destId="{B9207E66-12B0-4D85-BC36-ABD2896D1D93}" srcOrd="1" destOrd="2" presId="urn:microsoft.com/office/officeart/2005/8/layout/vList4"/>
    <dgm:cxn modelId="{1916BE75-0B31-48DB-811D-42883E0F702D}" srcId="{EB1F7742-42E2-4FD1-A6E8-1B24C873E5E3}" destId="{267D922C-BB30-458E-985A-FD736AE1E74E}" srcOrd="1" destOrd="0" parTransId="{2F78A1C3-56D4-4BB5-A30B-1EBD7F87B1E7}" sibTransId="{81956EB0-F37F-45A2-8DE9-0EB7169730C9}"/>
    <dgm:cxn modelId="{4140297C-BCFD-4E4A-B447-A0D06BDC5705}" srcId="{267D922C-BB30-458E-985A-FD736AE1E74E}" destId="{89A93602-2CB7-47D5-8EB9-E3346AA73FC6}" srcOrd="1" destOrd="0" parTransId="{66A0A99A-DDF1-4360-B229-9DE2D3061EB1}" sibTransId="{78A7F097-A3E1-43DE-820B-88860A2EBCEE}"/>
    <dgm:cxn modelId="{5846AC8A-CF66-4F75-B4B7-9C884617D56D}" type="presOf" srcId="{E6FDF5CB-5134-4ABA-8FA4-46E255D2E33C}" destId="{08BE4C10-3BF6-4BE3-AC80-BAFD716E4E0F}" srcOrd="0" destOrd="1" presId="urn:microsoft.com/office/officeart/2005/8/layout/vList4"/>
    <dgm:cxn modelId="{13115C06-9D54-47E2-8032-ED32FAA0589B}" type="presOf" srcId="{89A93602-2CB7-47D5-8EB9-E3346AA73FC6}" destId="{08BE4C10-3BF6-4BE3-AC80-BAFD716E4E0F}" srcOrd="0" destOrd="2" presId="urn:microsoft.com/office/officeart/2005/8/layout/vList4"/>
    <dgm:cxn modelId="{1FB448FB-F8AC-4D44-99C5-6A142CD9AEB1}" type="presOf" srcId="{DA7389D9-9086-44A6-BC2F-5D0BC9C85421}" destId="{3E88D68E-EB76-4C10-843C-A82A7155216D}" srcOrd="1" destOrd="2" presId="urn:microsoft.com/office/officeart/2005/8/layout/vList4"/>
    <dgm:cxn modelId="{5EC8357D-4EC9-4824-A428-6C5D3FF14E8D}" type="presOf" srcId="{878FEDC8-0AE5-4F13-A9D4-3CD3082370CB}" destId="{B9207E66-12B0-4D85-BC36-ABD2896D1D93}" srcOrd="1" destOrd="1" presId="urn:microsoft.com/office/officeart/2005/8/layout/vList4"/>
    <dgm:cxn modelId="{7236D6CB-F253-4C81-B81C-C61AF154679C}" srcId="{EB1F7742-42E2-4FD1-A6E8-1B24C873E5E3}" destId="{43701CF4-D9F9-4234-A0B3-C1F29A51C146}" srcOrd="0" destOrd="0" parTransId="{17F25F6A-1E88-43AA-ACAD-A5A567348DF8}" sibTransId="{BB06A9CF-8E64-425E-834F-3C38500E0FB7}"/>
    <dgm:cxn modelId="{B5D75A7D-616B-405C-8BA7-B7C4C31FE973}" type="presOf" srcId="{878FEDC8-0AE5-4F13-A9D4-3CD3082370CB}" destId="{006610A4-C20A-48A2-AFCB-D6D3C53B3E72}" srcOrd="0" destOrd="1" presId="urn:microsoft.com/office/officeart/2005/8/layout/vList4"/>
    <dgm:cxn modelId="{ECEC0CFA-0186-4EBB-95EC-BD5A608A7C8F}" srcId="{43701CF4-D9F9-4234-A0B3-C1F29A51C146}" destId="{065544DD-55D8-4858-AA01-34D86DFF0E9B}" srcOrd="0" destOrd="0" parTransId="{D6F4D257-55B6-4996-8593-4937BA85D990}" sibTransId="{78318C21-2D4B-4327-A7D7-CA4442390C2A}"/>
    <dgm:cxn modelId="{243E8FB8-28CC-405B-A3CB-49DFD018CF8E}" type="presOf" srcId="{EB1F7742-42E2-4FD1-A6E8-1B24C873E5E3}" destId="{3BF1B3B2-0B38-462C-8258-91133F60D0B2}" srcOrd="0" destOrd="0" presId="urn:microsoft.com/office/officeart/2005/8/layout/vList4"/>
    <dgm:cxn modelId="{5427317B-FF61-403B-ADB4-1CF2B285BCD0}" type="presOf" srcId="{82FE86EB-98EB-46FD-93D6-461B9794B8EE}" destId="{006610A4-C20A-48A2-AFCB-D6D3C53B3E72}" srcOrd="0" destOrd="2" presId="urn:microsoft.com/office/officeart/2005/8/layout/vList4"/>
    <dgm:cxn modelId="{5A2A8539-8047-4500-9EAC-FD34201A4E1F}" srcId="{4A602A3E-99F9-448B-8644-A86BE98F3730}" destId="{878FEDC8-0AE5-4F13-A9D4-3CD3082370CB}" srcOrd="0" destOrd="0" parTransId="{1091528F-A060-4300-AB9B-6BF83D0D1DC5}" sibTransId="{BF459611-54EA-41DC-8C20-DFB0F9BCB615}"/>
    <dgm:cxn modelId="{4FED533D-930D-416B-A046-74D2311EA3CB}" type="presOf" srcId="{267D922C-BB30-458E-985A-FD736AE1E74E}" destId="{9A6A44DF-15FD-4B99-9D11-38143A3A1240}" srcOrd="1" destOrd="0" presId="urn:microsoft.com/office/officeart/2005/8/layout/vList4"/>
    <dgm:cxn modelId="{8FF1FAD3-0A7E-4F2C-A070-94AF76FC1F7B}" srcId="{EB1F7742-42E2-4FD1-A6E8-1B24C873E5E3}" destId="{4A602A3E-99F9-448B-8644-A86BE98F3730}" srcOrd="2" destOrd="0" parTransId="{956AA133-D7D1-4F09-981F-9D8FA3B3E3DA}" sibTransId="{222DE083-7BFC-4CB2-9BD9-DA5987CF3E95}"/>
    <dgm:cxn modelId="{E72AB877-6F4F-4E7B-BF0B-8DCB3EE7B722}" type="presOf" srcId="{4A602A3E-99F9-448B-8644-A86BE98F3730}" destId="{B9207E66-12B0-4D85-BC36-ABD2896D1D93}" srcOrd="1" destOrd="0" presId="urn:microsoft.com/office/officeart/2005/8/layout/vList4"/>
    <dgm:cxn modelId="{0913F4E2-6A9A-4200-9CB2-D15C2CFAC672}" type="presOf" srcId="{065544DD-55D8-4858-AA01-34D86DFF0E9B}" destId="{3E88D68E-EB76-4C10-843C-A82A7155216D}" srcOrd="1" destOrd="1" presId="urn:microsoft.com/office/officeart/2005/8/layout/vList4"/>
    <dgm:cxn modelId="{063DE014-4963-43BA-8765-CC00095EBF38}" srcId="{267D922C-BB30-458E-985A-FD736AE1E74E}" destId="{E6FDF5CB-5134-4ABA-8FA4-46E255D2E33C}" srcOrd="0" destOrd="0" parTransId="{C485B0C2-D775-4484-9F3B-437CB0BB5597}" sibTransId="{87DDA71A-AA36-453B-AB3D-2ADFEA5E0E7F}"/>
    <dgm:cxn modelId="{9BB4BCCB-75FE-4089-8FFD-09D2618C3A73}" type="presOf" srcId="{E6FDF5CB-5134-4ABA-8FA4-46E255D2E33C}" destId="{9A6A44DF-15FD-4B99-9D11-38143A3A1240}" srcOrd="1" destOrd="1" presId="urn:microsoft.com/office/officeart/2005/8/layout/vList4"/>
    <dgm:cxn modelId="{849B14FC-85D7-4156-9AE2-46BF710AA66B}" type="presOf" srcId="{267D922C-BB30-458E-985A-FD736AE1E74E}" destId="{08BE4C10-3BF6-4BE3-AC80-BAFD716E4E0F}" srcOrd="0" destOrd="0" presId="urn:microsoft.com/office/officeart/2005/8/layout/vList4"/>
    <dgm:cxn modelId="{3F73B552-9206-4DCE-A13C-DA2482E5424B}" type="presOf" srcId="{43701CF4-D9F9-4234-A0B3-C1F29A51C146}" destId="{2B5A6887-F28A-4E44-B4ED-79CE043423EE}" srcOrd="0" destOrd="0" presId="urn:microsoft.com/office/officeart/2005/8/layout/vList4"/>
    <dgm:cxn modelId="{863A30F4-ACD4-44B3-B468-68FE669D256F}" type="presOf" srcId="{43701CF4-D9F9-4234-A0B3-C1F29A51C146}" destId="{3E88D68E-EB76-4C10-843C-A82A7155216D}" srcOrd="1" destOrd="0" presId="urn:microsoft.com/office/officeart/2005/8/layout/vList4"/>
    <dgm:cxn modelId="{E3863D73-CC8C-4701-8784-DCA1662A09D1}" type="presParOf" srcId="{3BF1B3B2-0B38-462C-8258-91133F60D0B2}" destId="{B4ACFCBC-833D-4251-8A2B-53E5572AE9FD}" srcOrd="0" destOrd="0" presId="urn:microsoft.com/office/officeart/2005/8/layout/vList4"/>
    <dgm:cxn modelId="{6A1B729A-078F-48CD-9798-408A11F82C83}" type="presParOf" srcId="{B4ACFCBC-833D-4251-8A2B-53E5572AE9FD}" destId="{2B5A6887-F28A-4E44-B4ED-79CE043423EE}" srcOrd="0" destOrd="0" presId="urn:microsoft.com/office/officeart/2005/8/layout/vList4"/>
    <dgm:cxn modelId="{30A8941D-6F2E-4E8F-A804-591F340D8A20}" type="presParOf" srcId="{B4ACFCBC-833D-4251-8A2B-53E5572AE9FD}" destId="{00489EC1-B8CA-44D8-A38D-0F071F599763}" srcOrd="1" destOrd="0" presId="urn:microsoft.com/office/officeart/2005/8/layout/vList4"/>
    <dgm:cxn modelId="{0FBDE2DD-F51C-4493-AF22-6CD61481AB16}" type="presParOf" srcId="{B4ACFCBC-833D-4251-8A2B-53E5572AE9FD}" destId="{3E88D68E-EB76-4C10-843C-A82A7155216D}" srcOrd="2" destOrd="0" presId="urn:microsoft.com/office/officeart/2005/8/layout/vList4"/>
    <dgm:cxn modelId="{A62932A8-BAD1-4BE3-BEEF-299AF7FBDEDA}" type="presParOf" srcId="{3BF1B3B2-0B38-462C-8258-91133F60D0B2}" destId="{1DF3B838-8CB8-4956-A468-98D00E26D825}" srcOrd="1" destOrd="0" presId="urn:microsoft.com/office/officeart/2005/8/layout/vList4"/>
    <dgm:cxn modelId="{B10144AF-9AFA-4A10-A107-EF3EE2C701E6}" type="presParOf" srcId="{3BF1B3B2-0B38-462C-8258-91133F60D0B2}" destId="{6D1B7C06-4F23-45FB-9E3C-6C9613886992}" srcOrd="2" destOrd="0" presId="urn:microsoft.com/office/officeart/2005/8/layout/vList4"/>
    <dgm:cxn modelId="{45794672-8AAE-4396-89E4-C52BF85790D2}" type="presParOf" srcId="{6D1B7C06-4F23-45FB-9E3C-6C9613886992}" destId="{08BE4C10-3BF6-4BE3-AC80-BAFD716E4E0F}" srcOrd="0" destOrd="0" presId="urn:microsoft.com/office/officeart/2005/8/layout/vList4"/>
    <dgm:cxn modelId="{CF5DAD42-D1E4-4B82-A223-1EF4526DADC5}" type="presParOf" srcId="{6D1B7C06-4F23-45FB-9E3C-6C9613886992}" destId="{CF3AFAB2-CC4B-489E-B20A-5C9E849E7BEF}" srcOrd="1" destOrd="0" presId="urn:microsoft.com/office/officeart/2005/8/layout/vList4"/>
    <dgm:cxn modelId="{A464AC79-CEC3-436F-B03D-7D8DACC77BE7}" type="presParOf" srcId="{6D1B7C06-4F23-45FB-9E3C-6C9613886992}" destId="{9A6A44DF-15FD-4B99-9D11-38143A3A1240}" srcOrd="2" destOrd="0" presId="urn:microsoft.com/office/officeart/2005/8/layout/vList4"/>
    <dgm:cxn modelId="{7DD97F06-4CE5-49EA-BF74-0B1824D7276B}" type="presParOf" srcId="{3BF1B3B2-0B38-462C-8258-91133F60D0B2}" destId="{1025A134-63F1-4D99-8EFA-968AD35C8E7F}" srcOrd="3" destOrd="0" presId="urn:microsoft.com/office/officeart/2005/8/layout/vList4"/>
    <dgm:cxn modelId="{12AEAAC4-3BD7-48E7-888B-BF7D5F26C521}" type="presParOf" srcId="{3BF1B3B2-0B38-462C-8258-91133F60D0B2}" destId="{1B9BCA1B-6E37-43A4-BB11-11C189AEC176}" srcOrd="4" destOrd="0" presId="urn:microsoft.com/office/officeart/2005/8/layout/vList4"/>
    <dgm:cxn modelId="{B29BFE92-7051-4488-BD24-24349995B601}" type="presParOf" srcId="{1B9BCA1B-6E37-43A4-BB11-11C189AEC176}" destId="{006610A4-C20A-48A2-AFCB-D6D3C53B3E72}" srcOrd="0" destOrd="0" presId="urn:microsoft.com/office/officeart/2005/8/layout/vList4"/>
    <dgm:cxn modelId="{8508D0CF-49C4-423B-96D8-08031A5B2DB2}" type="presParOf" srcId="{1B9BCA1B-6E37-43A4-BB11-11C189AEC176}" destId="{E81BA568-07E1-4188-9DD6-56A19645F27A}" srcOrd="1" destOrd="0" presId="urn:microsoft.com/office/officeart/2005/8/layout/vList4"/>
    <dgm:cxn modelId="{F21F75D3-A01D-44C4-8546-F74A6B5162E4}" type="presParOf" srcId="{1B9BCA1B-6E37-43A4-BB11-11C189AEC176}" destId="{B9207E66-12B0-4D85-BC36-ABD2896D1D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4A713-9786-4D9A-8FA4-81E8C403DC7A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9B128D3-3B2F-42EE-9EE0-332215E7DED1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G0606M-I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F3C0B93C-E39A-49FE-B8DA-8C524901E26E}" type="parTrans" cxnId="{B2CAB784-D84A-4E62-A323-C81ADEA83991}">
      <dgm:prSet/>
      <dgm:spPr/>
      <dgm:t>
        <a:bodyPr/>
        <a:lstStyle/>
        <a:p>
          <a:endParaRPr lang="zh-CN" altLang="en-US"/>
        </a:p>
      </dgm:t>
    </dgm:pt>
    <dgm:pt modelId="{3617F388-09A5-464A-95B2-5AF00A186F1D}" type="sibTrans" cxnId="{B2CAB784-D84A-4E62-A323-C81ADEA83991}">
      <dgm:prSet/>
      <dgm:spPr/>
      <dgm:t>
        <a:bodyPr/>
        <a:lstStyle/>
        <a:p>
          <a:endParaRPr lang="zh-CN" altLang="en-US"/>
        </a:p>
      </dgm:t>
    </dgm:pt>
    <dgm:pt modelId="{0290B4A8-6F2D-460B-B27D-E7479F0FC82D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100Lx</a:t>
          </a:r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，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25</a:t>
          </a:r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℃时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1570F837-4BD8-4B37-AA6A-92635AFFD53B}" type="parTrans" cxnId="{0DF9838E-A198-4F0E-BC48-4393EE0440F2}">
      <dgm:prSet/>
      <dgm:spPr/>
      <dgm:t>
        <a:bodyPr/>
        <a:lstStyle/>
        <a:p>
          <a:endParaRPr lang="zh-CN" altLang="en-US"/>
        </a:p>
      </dgm:t>
    </dgm:pt>
    <dgm:pt modelId="{E20FABC4-94CD-4161-B216-AABB69CDE04B}" type="sibTrans" cxnId="{0DF9838E-A198-4F0E-BC48-4393EE0440F2}">
      <dgm:prSet/>
      <dgm:spPr/>
      <dgm:t>
        <a:bodyPr/>
        <a:lstStyle/>
        <a:p>
          <a:endParaRPr lang="zh-CN" altLang="en-US"/>
        </a:p>
      </dgm:t>
    </dgm:pt>
    <dgm:pt modelId="{F211EFE0-9BB3-4B34-BEAF-EED543C64C8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开路电压</a:t>
          </a:r>
          <a:r>
            <a:rPr lang="en-US" altLang="zh-CN" dirty="0" err="1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Voc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=0.3V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E196FFCA-EAE3-4F14-B5AB-9BD71ADF0D9B}" type="parTrans" cxnId="{ABF9CFBC-A5EA-438A-9417-BC72D739F43D}">
      <dgm:prSet/>
      <dgm:spPr/>
      <dgm:t>
        <a:bodyPr/>
        <a:lstStyle/>
        <a:p>
          <a:endParaRPr lang="zh-CN" altLang="en-US"/>
        </a:p>
      </dgm:t>
    </dgm:pt>
    <dgm:pt modelId="{41A83181-5DE5-4085-AE12-BBA079BC6369}" type="sibTrans" cxnId="{ABF9CFBC-A5EA-438A-9417-BC72D739F43D}">
      <dgm:prSet/>
      <dgm:spPr/>
      <dgm:t>
        <a:bodyPr/>
        <a:lstStyle/>
        <a:p>
          <a:endParaRPr lang="zh-CN" altLang="en-US"/>
        </a:p>
      </dgm:t>
    </dgm:pt>
    <dgm:pt modelId="{AB48CE32-A6CA-401E-A6C0-803C5500CC7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短路电流</a:t>
          </a:r>
          <a:r>
            <a:rPr lang="en-US" altLang="zh-CN" dirty="0" err="1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Isc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=14uA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AFFE7E55-4D38-4348-BD17-B3FE2D1FDF66}" type="parTrans" cxnId="{D9E47A46-906D-4AE4-B728-F953A5514CBB}">
      <dgm:prSet/>
      <dgm:spPr/>
      <dgm:t>
        <a:bodyPr/>
        <a:lstStyle/>
        <a:p>
          <a:endParaRPr lang="zh-CN" altLang="en-US"/>
        </a:p>
      </dgm:t>
    </dgm:pt>
    <dgm:pt modelId="{3D9631F7-FC9D-4E60-BBC8-A7083CFA4D01}" type="sibTrans" cxnId="{D9E47A46-906D-4AE4-B728-F953A5514CBB}">
      <dgm:prSet/>
      <dgm:spPr/>
      <dgm:t>
        <a:bodyPr/>
        <a:lstStyle/>
        <a:p>
          <a:endParaRPr lang="zh-CN" altLang="en-US"/>
        </a:p>
      </dgm:t>
    </dgm:pt>
    <dgm:pt modelId="{E3732855-1AF6-4C3B-8E01-C8293A33CA8D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f=10KHz</a:t>
          </a:r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时</a:t>
          </a:r>
          <a:endParaRPr lang="zh-CN" altLang="en-US" dirty="0">
            <a:solidFill>
              <a:schemeClr val="tx1"/>
            </a:solidFill>
          </a:endParaRPr>
        </a:p>
      </dgm:t>
    </dgm:pt>
    <dgm:pt modelId="{956620FF-DC5A-4F21-AE70-7538E8F49296}" type="parTrans" cxnId="{3BAD2AB7-CEA4-41CD-B4EA-94C42070F588}">
      <dgm:prSet/>
      <dgm:spPr/>
      <dgm:t>
        <a:bodyPr/>
        <a:lstStyle/>
        <a:p>
          <a:endParaRPr lang="zh-CN" altLang="en-US"/>
        </a:p>
      </dgm:t>
    </dgm:pt>
    <dgm:pt modelId="{D9BD7A2E-AD0A-4620-A798-B9234B5830CB}" type="sibTrans" cxnId="{3BAD2AB7-CEA4-41CD-B4EA-94C42070F588}">
      <dgm:prSet/>
      <dgm:spPr/>
      <dgm:t>
        <a:bodyPr/>
        <a:lstStyle/>
        <a:p>
          <a:endParaRPr lang="zh-CN" altLang="en-US"/>
        </a:p>
      </dgm:t>
    </dgm:pt>
    <dgm:pt modelId="{2C065BF4-A6F2-483C-9D42-5CDB283F9F02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机端电容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Ct=500pF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FE2C2E6B-1955-4822-B357-B38178B58770}" type="parTrans" cxnId="{C73AF8EA-5C98-481A-8793-8CAE14804335}">
      <dgm:prSet/>
      <dgm:spPr/>
      <dgm:t>
        <a:bodyPr/>
        <a:lstStyle/>
        <a:p>
          <a:endParaRPr lang="zh-CN" altLang="en-US"/>
        </a:p>
      </dgm:t>
    </dgm:pt>
    <dgm:pt modelId="{DE1DD3B8-DB43-4C89-AD99-DFCF19E1DE04}" type="sibTrans" cxnId="{C73AF8EA-5C98-481A-8793-8CAE14804335}">
      <dgm:prSet/>
      <dgm:spPr/>
      <dgm:t>
        <a:bodyPr/>
        <a:lstStyle/>
        <a:p>
          <a:endParaRPr lang="zh-CN" altLang="en-US"/>
        </a:p>
      </dgm:t>
    </dgm:pt>
    <dgm:pt modelId="{139AB476-810C-4B9F-83AE-2971E483ECC3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感光尺寸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6mm×6mm</a:t>
          </a:r>
          <a:endParaRPr lang="zh-CN" altLang="en-US" dirty="0">
            <a:solidFill>
              <a:schemeClr val="tx1"/>
            </a:solidFill>
          </a:endParaRPr>
        </a:p>
      </dgm:t>
    </dgm:pt>
    <dgm:pt modelId="{1AB388A3-9DCE-4D4B-A246-7A1411878D2B}" type="parTrans" cxnId="{92184D8D-82D4-4707-A0EC-EC050D15B556}">
      <dgm:prSet/>
      <dgm:spPr/>
      <dgm:t>
        <a:bodyPr/>
        <a:lstStyle/>
        <a:p>
          <a:endParaRPr lang="zh-CN" altLang="en-US"/>
        </a:p>
      </dgm:t>
    </dgm:pt>
    <dgm:pt modelId="{B604E451-2DDC-4343-AD6B-792CB0F196B9}" type="sibTrans" cxnId="{92184D8D-82D4-4707-A0EC-EC050D15B556}">
      <dgm:prSet/>
      <dgm:spPr/>
      <dgm:t>
        <a:bodyPr/>
        <a:lstStyle/>
        <a:p>
          <a:endParaRPr lang="zh-CN" altLang="en-US"/>
        </a:p>
      </dgm:t>
    </dgm:pt>
    <dgm:pt modelId="{E21A8AC3-B02A-4559-BC99-C0B793EBBDBE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最大反向电压</a:t>
          </a:r>
          <a:r>
            <a: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VR=5V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E2D0D7D2-AC82-4236-A583-F2F58930B414}" type="parTrans" cxnId="{7537A581-0836-4317-BC54-A8AAA2BFB73C}">
      <dgm:prSet/>
      <dgm:spPr/>
      <dgm:t>
        <a:bodyPr/>
        <a:lstStyle/>
        <a:p>
          <a:endParaRPr lang="zh-CN" altLang="en-US"/>
        </a:p>
      </dgm:t>
    </dgm:pt>
    <dgm:pt modelId="{64C36040-F3DD-461A-8339-7AA94BCF87EA}" type="sibTrans" cxnId="{7537A581-0836-4317-BC54-A8AAA2BFB73C}">
      <dgm:prSet/>
      <dgm:spPr/>
      <dgm:t>
        <a:bodyPr/>
        <a:lstStyle/>
        <a:p>
          <a:endParaRPr lang="zh-CN" altLang="en-US"/>
        </a:p>
      </dgm:t>
    </dgm:pt>
    <dgm:pt modelId="{1D757EA6-7511-4349-B566-254416CD550B}" type="pres">
      <dgm:prSet presAssocID="{EAB4A713-9786-4D9A-8FA4-81E8C403DC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25A058-A4A8-44AD-8C0F-81767879061C}" type="pres">
      <dgm:prSet presAssocID="{C9B128D3-3B2F-42EE-9EE0-332215E7DED1}" presName="root1" presStyleCnt="0"/>
      <dgm:spPr/>
    </dgm:pt>
    <dgm:pt modelId="{5DE9269B-9576-4DD0-BE3A-48E291D1CEB2}" type="pres">
      <dgm:prSet presAssocID="{C9B128D3-3B2F-42EE-9EE0-332215E7DED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AC6F98-5E7F-4D95-8901-2FF433D8CA35}" type="pres">
      <dgm:prSet presAssocID="{C9B128D3-3B2F-42EE-9EE0-332215E7DED1}" presName="level2hierChild" presStyleCnt="0"/>
      <dgm:spPr/>
    </dgm:pt>
    <dgm:pt modelId="{C03FF56F-641C-48EC-9571-F4E28634A7D5}" type="pres">
      <dgm:prSet presAssocID="{1570F837-4BD8-4B37-AA6A-92635AFFD53B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E256A2AA-D552-4663-88C5-314DE169D505}" type="pres">
      <dgm:prSet presAssocID="{1570F837-4BD8-4B37-AA6A-92635AFFD53B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711A268C-5C99-4014-A8E9-42ECDC483BBB}" type="pres">
      <dgm:prSet presAssocID="{0290B4A8-6F2D-460B-B27D-E7479F0FC82D}" presName="root2" presStyleCnt="0"/>
      <dgm:spPr/>
    </dgm:pt>
    <dgm:pt modelId="{8F7C1B38-E6A1-457B-A05F-123BB0074314}" type="pres">
      <dgm:prSet presAssocID="{0290B4A8-6F2D-460B-B27D-E7479F0FC82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19208B-0FD9-427B-A77C-A3B2E897E50A}" type="pres">
      <dgm:prSet presAssocID="{0290B4A8-6F2D-460B-B27D-E7479F0FC82D}" presName="level3hierChild" presStyleCnt="0"/>
      <dgm:spPr/>
    </dgm:pt>
    <dgm:pt modelId="{F9478454-3FD9-4966-A5A0-D1C92609BEA5}" type="pres">
      <dgm:prSet presAssocID="{E196FFCA-EAE3-4F14-B5AB-9BD71ADF0D9B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4C9C5DEE-620F-4AA5-86D4-1E649D5E51DA}" type="pres">
      <dgm:prSet presAssocID="{E196FFCA-EAE3-4F14-B5AB-9BD71ADF0D9B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B55F6D53-A3C2-49D2-BCB7-DAF58E2669F2}" type="pres">
      <dgm:prSet presAssocID="{F211EFE0-9BB3-4B34-BEAF-EED543C64C84}" presName="root2" presStyleCnt="0"/>
      <dgm:spPr/>
    </dgm:pt>
    <dgm:pt modelId="{71513344-E173-414A-A843-6CFD54ADD9C0}" type="pres">
      <dgm:prSet presAssocID="{F211EFE0-9BB3-4B34-BEAF-EED543C64C8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9FF098-D723-423A-B167-85D2B4D10852}" type="pres">
      <dgm:prSet presAssocID="{F211EFE0-9BB3-4B34-BEAF-EED543C64C84}" presName="level3hierChild" presStyleCnt="0"/>
      <dgm:spPr/>
    </dgm:pt>
    <dgm:pt modelId="{D9CDDEDE-726F-4A34-AB1E-116095C100BA}" type="pres">
      <dgm:prSet presAssocID="{AFFE7E55-4D38-4348-BD17-B3FE2D1FDF66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D134678E-7F8E-4F8B-BB03-8983168109F4}" type="pres">
      <dgm:prSet presAssocID="{AFFE7E55-4D38-4348-BD17-B3FE2D1FDF66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294A0550-F76E-4E6F-92FC-9707E1EC73F5}" type="pres">
      <dgm:prSet presAssocID="{AB48CE32-A6CA-401E-A6C0-803C5500CC76}" presName="root2" presStyleCnt="0"/>
      <dgm:spPr/>
    </dgm:pt>
    <dgm:pt modelId="{8312BD2E-B7C9-4DD6-80C8-5A2F9BDBE788}" type="pres">
      <dgm:prSet presAssocID="{AB48CE32-A6CA-401E-A6C0-803C5500CC7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42027E-AD48-4234-8D1D-5A639BF6FFD8}" type="pres">
      <dgm:prSet presAssocID="{AB48CE32-A6CA-401E-A6C0-803C5500CC76}" presName="level3hierChild" presStyleCnt="0"/>
      <dgm:spPr/>
    </dgm:pt>
    <dgm:pt modelId="{5152147E-5304-4779-B372-B183E17E1587}" type="pres">
      <dgm:prSet presAssocID="{E2D0D7D2-AC82-4236-A583-F2F58930B414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87CD508F-D4D1-4EF9-AED6-BD47CEE738DE}" type="pres">
      <dgm:prSet presAssocID="{E2D0D7D2-AC82-4236-A583-F2F58930B414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877C0ADE-3A69-4F05-9DDF-FE832BA2D73A}" type="pres">
      <dgm:prSet presAssocID="{E21A8AC3-B02A-4559-BC99-C0B793EBBDBE}" presName="root2" presStyleCnt="0"/>
      <dgm:spPr/>
    </dgm:pt>
    <dgm:pt modelId="{C90E6FDC-6260-4BC6-9B6D-68C1F9CDFE3E}" type="pres">
      <dgm:prSet presAssocID="{E21A8AC3-B02A-4559-BC99-C0B793EBBD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D23911-8D31-4FA9-A238-EC4C37662AC8}" type="pres">
      <dgm:prSet presAssocID="{E21A8AC3-B02A-4559-BC99-C0B793EBBDBE}" presName="level3hierChild" presStyleCnt="0"/>
      <dgm:spPr/>
    </dgm:pt>
    <dgm:pt modelId="{A7144A44-1809-4C9F-8587-3D04D2F0DEC6}" type="pres">
      <dgm:prSet presAssocID="{956620FF-DC5A-4F21-AE70-7538E8F49296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71E183D8-6D21-4EFE-8884-A417A6460BA4}" type="pres">
      <dgm:prSet presAssocID="{956620FF-DC5A-4F21-AE70-7538E8F49296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E79B5A69-63CB-4C09-BBB2-261E987E74A2}" type="pres">
      <dgm:prSet presAssocID="{E3732855-1AF6-4C3B-8E01-C8293A33CA8D}" presName="root2" presStyleCnt="0"/>
      <dgm:spPr/>
    </dgm:pt>
    <dgm:pt modelId="{5AB21093-8BDC-43D5-B20D-471A5592CC8A}" type="pres">
      <dgm:prSet presAssocID="{E3732855-1AF6-4C3B-8E01-C8293A33CA8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872564-A4E5-4B23-AF72-5548ACBE3428}" type="pres">
      <dgm:prSet presAssocID="{E3732855-1AF6-4C3B-8E01-C8293A33CA8D}" presName="level3hierChild" presStyleCnt="0"/>
      <dgm:spPr/>
    </dgm:pt>
    <dgm:pt modelId="{71FBAE12-6E63-458E-B31A-6A4217F7B491}" type="pres">
      <dgm:prSet presAssocID="{FE2C2E6B-1955-4822-B357-B38178B58770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59CFFABA-29CA-4498-A068-75C78DB075D2}" type="pres">
      <dgm:prSet presAssocID="{FE2C2E6B-1955-4822-B357-B38178B58770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4422BF23-D37F-4023-BF02-3ECE26DDAABE}" type="pres">
      <dgm:prSet presAssocID="{2C065BF4-A6F2-483C-9D42-5CDB283F9F02}" presName="root2" presStyleCnt="0"/>
      <dgm:spPr/>
    </dgm:pt>
    <dgm:pt modelId="{0CE1663F-6CD0-4434-8023-EC7B57E34014}" type="pres">
      <dgm:prSet presAssocID="{2C065BF4-A6F2-483C-9D42-5CDB283F9F0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326F6A-F554-4F91-A3AA-4B8B5AFAA7CD}" type="pres">
      <dgm:prSet presAssocID="{2C065BF4-A6F2-483C-9D42-5CDB283F9F02}" presName="level3hierChild" presStyleCnt="0"/>
      <dgm:spPr/>
    </dgm:pt>
    <dgm:pt modelId="{0588E6CB-215F-4FFA-A80E-35A14062E8A8}" type="pres">
      <dgm:prSet presAssocID="{1AB388A3-9DCE-4D4B-A246-7A1411878D2B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D576540E-E30C-4F26-B590-5A0A68F5AF90}" type="pres">
      <dgm:prSet presAssocID="{1AB388A3-9DCE-4D4B-A246-7A1411878D2B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C34D71AF-7EA2-4E02-A107-CB0DE7122794}" type="pres">
      <dgm:prSet presAssocID="{139AB476-810C-4B9F-83AE-2971E483ECC3}" presName="root2" presStyleCnt="0"/>
      <dgm:spPr/>
    </dgm:pt>
    <dgm:pt modelId="{433B7ED5-98AE-4CEE-89B3-E64E99A44B73}" type="pres">
      <dgm:prSet presAssocID="{139AB476-810C-4B9F-83AE-2971E483ECC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6C1F5E0-C6FC-49F8-B738-B49DE1139732}" type="pres">
      <dgm:prSet presAssocID="{139AB476-810C-4B9F-83AE-2971E483ECC3}" presName="level3hierChild" presStyleCnt="0"/>
      <dgm:spPr/>
    </dgm:pt>
  </dgm:ptLst>
  <dgm:cxnLst>
    <dgm:cxn modelId="{896F6C24-C857-4571-A29D-A2A606A096FE}" type="presOf" srcId="{E196FFCA-EAE3-4F14-B5AB-9BD71ADF0D9B}" destId="{F9478454-3FD9-4966-A5A0-D1C92609BEA5}" srcOrd="0" destOrd="0" presId="urn:microsoft.com/office/officeart/2005/8/layout/hierarchy2"/>
    <dgm:cxn modelId="{AA1EBAA3-F3DF-44D9-BB56-210383D2DA5C}" type="presOf" srcId="{1AB388A3-9DCE-4D4B-A246-7A1411878D2B}" destId="{D576540E-E30C-4F26-B590-5A0A68F5AF90}" srcOrd="1" destOrd="0" presId="urn:microsoft.com/office/officeart/2005/8/layout/hierarchy2"/>
    <dgm:cxn modelId="{3B6585A1-BAA5-4ABA-A93F-EA13C4E8E12D}" type="presOf" srcId="{139AB476-810C-4B9F-83AE-2971E483ECC3}" destId="{433B7ED5-98AE-4CEE-89B3-E64E99A44B73}" srcOrd="0" destOrd="0" presId="urn:microsoft.com/office/officeart/2005/8/layout/hierarchy2"/>
    <dgm:cxn modelId="{CB66C4E0-F8E5-4A51-9968-747A55CC71E3}" type="presOf" srcId="{E196FFCA-EAE3-4F14-B5AB-9BD71ADF0D9B}" destId="{4C9C5DEE-620F-4AA5-86D4-1E649D5E51DA}" srcOrd="1" destOrd="0" presId="urn:microsoft.com/office/officeart/2005/8/layout/hierarchy2"/>
    <dgm:cxn modelId="{0DF9838E-A198-4F0E-BC48-4393EE0440F2}" srcId="{C9B128D3-3B2F-42EE-9EE0-332215E7DED1}" destId="{0290B4A8-6F2D-460B-B27D-E7479F0FC82D}" srcOrd="0" destOrd="0" parTransId="{1570F837-4BD8-4B37-AA6A-92635AFFD53B}" sibTransId="{E20FABC4-94CD-4161-B216-AABB69CDE04B}"/>
    <dgm:cxn modelId="{92184D8D-82D4-4707-A0EC-EC050D15B556}" srcId="{C9B128D3-3B2F-42EE-9EE0-332215E7DED1}" destId="{139AB476-810C-4B9F-83AE-2971E483ECC3}" srcOrd="2" destOrd="0" parTransId="{1AB388A3-9DCE-4D4B-A246-7A1411878D2B}" sibTransId="{B604E451-2DDC-4343-AD6B-792CB0F196B9}"/>
    <dgm:cxn modelId="{CA1C76F4-C080-48A6-BC9B-1D7E94964A99}" type="presOf" srcId="{2C065BF4-A6F2-483C-9D42-5CDB283F9F02}" destId="{0CE1663F-6CD0-4434-8023-EC7B57E34014}" srcOrd="0" destOrd="0" presId="urn:microsoft.com/office/officeart/2005/8/layout/hierarchy2"/>
    <dgm:cxn modelId="{393910CA-81D8-4DF9-BDDD-8F694C005C0D}" type="presOf" srcId="{C9B128D3-3B2F-42EE-9EE0-332215E7DED1}" destId="{5DE9269B-9576-4DD0-BE3A-48E291D1CEB2}" srcOrd="0" destOrd="0" presId="urn:microsoft.com/office/officeart/2005/8/layout/hierarchy2"/>
    <dgm:cxn modelId="{9B8CF37C-48A7-4B1D-8537-BBDAC6F1A3FC}" type="presOf" srcId="{0290B4A8-6F2D-460B-B27D-E7479F0FC82D}" destId="{8F7C1B38-E6A1-457B-A05F-123BB0074314}" srcOrd="0" destOrd="0" presId="urn:microsoft.com/office/officeart/2005/8/layout/hierarchy2"/>
    <dgm:cxn modelId="{ABF9CFBC-A5EA-438A-9417-BC72D739F43D}" srcId="{0290B4A8-6F2D-460B-B27D-E7479F0FC82D}" destId="{F211EFE0-9BB3-4B34-BEAF-EED543C64C84}" srcOrd="0" destOrd="0" parTransId="{E196FFCA-EAE3-4F14-B5AB-9BD71ADF0D9B}" sibTransId="{41A83181-5DE5-4085-AE12-BBA079BC6369}"/>
    <dgm:cxn modelId="{0BFF22A6-E66B-4A42-8741-D0C0E46CD034}" type="presOf" srcId="{956620FF-DC5A-4F21-AE70-7538E8F49296}" destId="{A7144A44-1809-4C9F-8587-3D04D2F0DEC6}" srcOrd="0" destOrd="0" presId="urn:microsoft.com/office/officeart/2005/8/layout/hierarchy2"/>
    <dgm:cxn modelId="{6BFEF915-AB5B-4448-A944-314987EE04A9}" type="presOf" srcId="{E2D0D7D2-AC82-4236-A583-F2F58930B414}" destId="{87CD508F-D4D1-4EF9-AED6-BD47CEE738DE}" srcOrd="1" destOrd="0" presId="urn:microsoft.com/office/officeart/2005/8/layout/hierarchy2"/>
    <dgm:cxn modelId="{9AEF1E7C-D134-4743-87EC-119DB5A56D03}" type="presOf" srcId="{AB48CE32-A6CA-401E-A6C0-803C5500CC76}" destId="{8312BD2E-B7C9-4DD6-80C8-5A2F9BDBE788}" srcOrd="0" destOrd="0" presId="urn:microsoft.com/office/officeart/2005/8/layout/hierarchy2"/>
    <dgm:cxn modelId="{B887EAF7-C13B-4D86-96EB-53D12BC46C63}" type="presOf" srcId="{E3732855-1AF6-4C3B-8E01-C8293A33CA8D}" destId="{5AB21093-8BDC-43D5-B20D-471A5592CC8A}" srcOrd="0" destOrd="0" presId="urn:microsoft.com/office/officeart/2005/8/layout/hierarchy2"/>
    <dgm:cxn modelId="{B2CAB784-D84A-4E62-A323-C81ADEA83991}" srcId="{EAB4A713-9786-4D9A-8FA4-81E8C403DC7A}" destId="{C9B128D3-3B2F-42EE-9EE0-332215E7DED1}" srcOrd="0" destOrd="0" parTransId="{F3C0B93C-E39A-49FE-B8DA-8C524901E26E}" sibTransId="{3617F388-09A5-464A-95B2-5AF00A186F1D}"/>
    <dgm:cxn modelId="{ED0E2BF7-B63D-46A4-93C7-D56AAA0547DC}" type="presOf" srcId="{FE2C2E6B-1955-4822-B357-B38178B58770}" destId="{59CFFABA-29CA-4498-A068-75C78DB075D2}" srcOrd="1" destOrd="0" presId="urn:microsoft.com/office/officeart/2005/8/layout/hierarchy2"/>
    <dgm:cxn modelId="{4D2384D5-9512-4931-8932-908D8E4247CF}" type="presOf" srcId="{E2D0D7D2-AC82-4236-A583-F2F58930B414}" destId="{5152147E-5304-4779-B372-B183E17E1587}" srcOrd="0" destOrd="0" presId="urn:microsoft.com/office/officeart/2005/8/layout/hierarchy2"/>
    <dgm:cxn modelId="{3BAD2AB7-CEA4-41CD-B4EA-94C42070F588}" srcId="{C9B128D3-3B2F-42EE-9EE0-332215E7DED1}" destId="{E3732855-1AF6-4C3B-8E01-C8293A33CA8D}" srcOrd="1" destOrd="0" parTransId="{956620FF-DC5A-4F21-AE70-7538E8F49296}" sibTransId="{D9BD7A2E-AD0A-4620-A798-B9234B5830CB}"/>
    <dgm:cxn modelId="{C73AF8EA-5C98-481A-8793-8CAE14804335}" srcId="{E3732855-1AF6-4C3B-8E01-C8293A33CA8D}" destId="{2C065BF4-A6F2-483C-9D42-5CDB283F9F02}" srcOrd="0" destOrd="0" parTransId="{FE2C2E6B-1955-4822-B357-B38178B58770}" sibTransId="{DE1DD3B8-DB43-4C89-AD99-DFCF19E1DE04}"/>
    <dgm:cxn modelId="{1197C057-4B5C-45E6-87F2-061E0845171A}" type="presOf" srcId="{AFFE7E55-4D38-4348-BD17-B3FE2D1FDF66}" destId="{D134678E-7F8E-4F8B-BB03-8983168109F4}" srcOrd="1" destOrd="0" presId="urn:microsoft.com/office/officeart/2005/8/layout/hierarchy2"/>
    <dgm:cxn modelId="{D9E47A46-906D-4AE4-B728-F953A5514CBB}" srcId="{0290B4A8-6F2D-460B-B27D-E7479F0FC82D}" destId="{AB48CE32-A6CA-401E-A6C0-803C5500CC76}" srcOrd="1" destOrd="0" parTransId="{AFFE7E55-4D38-4348-BD17-B3FE2D1FDF66}" sibTransId="{3D9631F7-FC9D-4E60-BBC8-A7083CFA4D01}"/>
    <dgm:cxn modelId="{DC187322-A41E-4D14-AC29-4554AF20DA56}" type="presOf" srcId="{FE2C2E6B-1955-4822-B357-B38178B58770}" destId="{71FBAE12-6E63-458E-B31A-6A4217F7B491}" srcOrd="0" destOrd="0" presId="urn:microsoft.com/office/officeart/2005/8/layout/hierarchy2"/>
    <dgm:cxn modelId="{BEE039F0-E5A0-4773-9979-BB024FBE330B}" type="presOf" srcId="{1570F837-4BD8-4B37-AA6A-92635AFFD53B}" destId="{E256A2AA-D552-4663-88C5-314DE169D505}" srcOrd="1" destOrd="0" presId="urn:microsoft.com/office/officeart/2005/8/layout/hierarchy2"/>
    <dgm:cxn modelId="{43E9FBF8-A743-4FFF-8F2B-DB9971C3E44C}" type="presOf" srcId="{F211EFE0-9BB3-4B34-BEAF-EED543C64C84}" destId="{71513344-E173-414A-A843-6CFD54ADD9C0}" srcOrd="0" destOrd="0" presId="urn:microsoft.com/office/officeart/2005/8/layout/hierarchy2"/>
    <dgm:cxn modelId="{2659BD46-AE4E-4F44-826B-9E72AC22D5CB}" type="presOf" srcId="{1AB388A3-9DCE-4D4B-A246-7A1411878D2B}" destId="{0588E6CB-215F-4FFA-A80E-35A14062E8A8}" srcOrd="0" destOrd="0" presId="urn:microsoft.com/office/officeart/2005/8/layout/hierarchy2"/>
    <dgm:cxn modelId="{57244DF8-3F00-41A1-B800-BBABEE1A3FEB}" type="presOf" srcId="{AFFE7E55-4D38-4348-BD17-B3FE2D1FDF66}" destId="{D9CDDEDE-726F-4A34-AB1E-116095C100BA}" srcOrd="0" destOrd="0" presId="urn:microsoft.com/office/officeart/2005/8/layout/hierarchy2"/>
    <dgm:cxn modelId="{7537A581-0836-4317-BC54-A8AAA2BFB73C}" srcId="{0290B4A8-6F2D-460B-B27D-E7479F0FC82D}" destId="{E21A8AC3-B02A-4559-BC99-C0B793EBBDBE}" srcOrd="2" destOrd="0" parTransId="{E2D0D7D2-AC82-4236-A583-F2F58930B414}" sibTransId="{64C36040-F3DD-461A-8339-7AA94BCF87EA}"/>
    <dgm:cxn modelId="{7803434E-7630-47BD-87F3-0B9AF8B0C7E7}" type="presOf" srcId="{EAB4A713-9786-4D9A-8FA4-81E8C403DC7A}" destId="{1D757EA6-7511-4349-B566-254416CD550B}" srcOrd="0" destOrd="0" presId="urn:microsoft.com/office/officeart/2005/8/layout/hierarchy2"/>
    <dgm:cxn modelId="{577FD33D-CB34-411E-8B64-A96A6F46BD46}" type="presOf" srcId="{1570F837-4BD8-4B37-AA6A-92635AFFD53B}" destId="{C03FF56F-641C-48EC-9571-F4E28634A7D5}" srcOrd="0" destOrd="0" presId="urn:microsoft.com/office/officeart/2005/8/layout/hierarchy2"/>
    <dgm:cxn modelId="{2F767BD6-7A2E-48E4-AF9E-08C3A94B38BE}" type="presOf" srcId="{956620FF-DC5A-4F21-AE70-7538E8F49296}" destId="{71E183D8-6D21-4EFE-8884-A417A6460BA4}" srcOrd="1" destOrd="0" presId="urn:microsoft.com/office/officeart/2005/8/layout/hierarchy2"/>
    <dgm:cxn modelId="{4D007EC5-7A79-4CBB-975E-F063C8F38C80}" type="presOf" srcId="{E21A8AC3-B02A-4559-BC99-C0B793EBBDBE}" destId="{C90E6FDC-6260-4BC6-9B6D-68C1F9CDFE3E}" srcOrd="0" destOrd="0" presId="urn:microsoft.com/office/officeart/2005/8/layout/hierarchy2"/>
    <dgm:cxn modelId="{28C59119-E029-49EF-8A26-4292B91A4FDE}" type="presParOf" srcId="{1D757EA6-7511-4349-B566-254416CD550B}" destId="{9225A058-A4A8-44AD-8C0F-81767879061C}" srcOrd="0" destOrd="0" presId="urn:microsoft.com/office/officeart/2005/8/layout/hierarchy2"/>
    <dgm:cxn modelId="{A18E57C3-858F-4225-B8C8-FBA1350EE0D5}" type="presParOf" srcId="{9225A058-A4A8-44AD-8C0F-81767879061C}" destId="{5DE9269B-9576-4DD0-BE3A-48E291D1CEB2}" srcOrd="0" destOrd="0" presId="urn:microsoft.com/office/officeart/2005/8/layout/hierarchy2"/>
    <dgm:cxn modelId="{E29621AB-7F7D-47AA-84E4-C36F86417506}" type="presParOf" srcId="{9225A058-A4A8-44AD-8C0F-81767879061C}" destId="{62AC6F98-5E7F-4D95-8901-2FF433D8CA35}" srcOrd="1" destOrd="0" presId="urn:microsoft.com/office/officeart/2005/8/layout/hierarchy2"/>
    <dgm:cxn modelId="{2A169EF8-D6B9-4ECE-9967-E3DD626CC6B8}" type="presParOf" srcId="{62AC6F98-5E7F-4D95-8901-2FF433D8CA35}" destId="{C03FF56F-641C-48EC-9571-F4E28634A7D5}" srcOrd="0" destOrd="0" presId="urn:microsoft.com/office/officeart/2005/8/layout/hierarchy2"/>
    <dgm:cxn modelId="{A26F8A87-A04D-464E-861F-603FE2E128F5}" type="presParOf" srcId="{C03FF56F-641C-48EC-9571-F4E28634A7D5}" destId="{E256A2AA-D552-4663-88C5-314DE169D505}" srcOrd="0" destOrd="0" presId="urn:microsoft.com/office/officeart/2005/8/layout/hierarchy2"/>
    <dgm:cxn modelId="{3D29D24E-55E3-4C02-A433-7037720D8EE2}" type="presParOf" srcId="{62AC6F98-5E7F-4D95-8901-2FF433D8CA35}" destId="{711A268C-5C99-4014-A8E9-42ECDC483BBB}" srcOrd="1" destOrd="0" presId="urn:microsoft.com/office/officeart/2005/8/layout/hierarchy2"/>
    <dgm:cxn modelId="{AB3E5A28-F313-4C0E-A1AA-4B99536230D7}" type="presParOf" srcId="{711A268C-5C99-4014-A8E9-42ECDC483BBB}" destId="{8F7C1B38-E6A1-457B-A05F-123BB0074314}" srcOrd="0" destOrd="0" presId="urn:microsoft.com/office/officeart/2005/8/layout/hierarchy2"/>
    <dgm:cxn modelId="{8B3E986F-0332-4684-A555-562D12FB6C38}" type="presParOf" srcId="{711A268C-5C99-4014-A8E9-42ECDC483BBB}" destId="{3519208B-0FD9-427B-A77C-A3B2E897E50A}" srcOrd="1" destOrd="0" presId="urn:microsoft.com/office/officeart/2005/8/layout/hierarchy2"/>
    <dgm:cxn modelId="{D5A0792D-27A6-4EF0-B68B-D56EED0E6BB2}" type="presParOf" srcId="{3519208B-0FD9-427B-A77C-A3B2E897E50A}" destId="{F9478454-3FD9-4966-A5A0-D1C92609BEA5}" srcOrd="0" destOrd="0" presId="urn:microsoft.com/office/officeart/2005/8/layout/hierarchy2"/>
    <dgm:cxn modelId="{E6A143C0-2061-4566-B8A2-ABFBC119E8F1}" type="presParOf" srcId="{F9478454-3FD9-4966-A5A0-D1C92609BEA5}" destId="{4C9C5DEE-620F-4AA5-86D4-1E649D5E51DA}" srcOrd="0" destOrd="0" presId="urn:microsoft.com/office/officeart/2005/8/layout/hierarchy2"/>
    <dgm:cxn modelId="{A0401553-E683-4EE6-BC19-EC83858629FB}" type="presParOf" srcId="{3519208B-0FD9-427B-A77C-A3B2E897E50A}" destId="{B55F6D53-A3C2-49D2-BCB7-DAF58E2669F2}" srcOrd="1" destOrd="0" presId="urn:microsoft.com/office/officeart/2005/8/layout/hierarchy2"/>
    <dgm:cxn modelId="{88AAF52D-B447-43DA-A958-37AA7ED176DB}" type="presParOf" srcId="{B55F6D53-A3C2-49D2-BCB7-DAF58E2669F2}" destId="{71513344-E173-414A-A843-6CFD54ADD9C0}" srcOrd="0" destOrd="0" presId="urn:microsoft.com/office/officeart/2005/8/layout/hierarchy2"/>
    <dgm:cxn modelId="{E5CA9BBA-D7C8-4548-ADAD-56D82E8263F5}" type="presParOf" srcId="{B55F6D53-A3C2-49D2-BCB7-DAF58E2669F2}" destId="{199FF098-D723-423A-B167-85D2B4D10852}" srcOrd="1" destOrd="0" presId="urn:microsoft.com/office/officeart/2005/8/layout/hierarchy2"/>
    <dgm:cxn modelId="{98C172E5-8A37-433A-BF59-8C1F1F3C9FAB}" type="presParOf" srcId="{3519208B-0FD9-427B-A77C-A3B2E897E50A}" destId="{D9CDDEDE-726F-4A34-AB1E-116095C100BA}" srcOrd="2" destOrd="0" presId="urn:microsoft.com/office/officeart/2005/8/layout/hierarchy2"/>
    <dgm:cxn modelId="{F1DE3F76-5658-405A-969E-6EBA6A621622}" type="presParOf" srcId="{D9CDDEDE-726F-4A34-AB1E-116095C100BA}" destId="{D134678E-7F8E-4F8B-BB03-8983168109F4}" srcOrd="0" destOrd="0" presId="urn:microsoft.com/office/officeart/2005/8/layout/hierarchy2"/>
    <dgm:cxn modelId="{EA0F7310-1734-4B55-8FCC-E67390E8B57C}" type="presParOf" srcId="{3519208B-0FD9-427B-A77C-A3B2E897E50A}" destId="{294A0550-F76E-4E6F-92FC-9707E1EC73F5}" srcOrd="3" destOrd="0" presId="urn:microsoft.com/office/officeart/2005/8/layout/hierarchy2"/>
    <dgm:cxn modelId="{0842D12C-1946-46A8-84FD-D52DF8958B2C}" type="presParOf" srcId="{294A0550-F76E-4E6F-92FC-9707E1EC73F5}" destId="{8312BD2E-B7C9-4DD6-80C8-5A2F9BDBE788}" srcOrd="0" destOrd="0" presId="urn:microsoft.com/office/officeart/2005/8/layout/hierarchy2"/>
    <dgm:cxn modelId="{369A6A67-1D1A-46E7-8633-CFAFEFDCA8BF}" type="presParOf" srcId="{294A0550-F76E-4E6F-92FC-9707E1EC73F5}" destId="{B142027E-AD48-4234-8D1D-5A639BF6FFD8}" srcOrd="1" destOrd="0" presId="urn:microsoft.com/office/officeart/2005/8/layout/hierarchy2"/>
    <dgm:cxn modelId="{727590AC-56D0-48E5-8495-9235152E350B}" type="presParOf" srcId="{3519208B-0FD9-427B-A77C-A3B2E897E50A}" destId="{5152147E-5304-4779-B372-B183E17E1587}" srcOrd="4" destOrd="0" presId="urn:microsoft.com/office/officeart/2005/8/layout/hierarchy2"/>
    <dgm:cxn modelId="{9D4B3A67-EA26-4321-9799-CDA679A0F62D}" type="presParOf" srcId="{5152147E-5304-4779-B372-B183E17E1587}" destId="{87CD508F-D4D1-4EF9-AED6-BD47CEE738DE}" srcOrd="0" destOrd="0" presId="urn:microsoft.com/office/officeart/2005/8/layout/hierarchy2"/>
    <dgm:cxn modelId="{B5F3A07F-DB6B-447D-B540-B79393697CDB}" type="presParOf" srcId="{3519208B-0FD9-427B-A77C-A3B2E897E50A}" destId="{877C0ADE-3A69-4F05-9DDF-FE832BA2D73A}" srcOrd="5" destOrd="0" presId="urn:microsoft.com/office/officeart/2005/8/layout/hierarchy2"/>
    <dgm:cxn modelId="{C3ECEBD1-3C11-433C-B6E9-F63BE113E67D}" type="presParOf" srcId="{877C0ADE-3A69-4F05-9DDF-FE832BA2D73A}" destId="{C90E6FDC-6260-4BC6-9B6D-68C1F9CDFE3E}" srcOrd="0" destOrd="0" presId="urn:microsoft.com/office/officeart/2005/8/layout/hierarchy2"/>
    <dgm:cxn modelId="{34566212-7ADA-4F74-9274-55573A992317}" type="presParOf" srcId="{877C0ADE-3A69-4F05-9DDF-FE832BA2D73A}" destId="{4BD23911-8D31-4FA9-A238-EC4C37662AC8}" srcOrd="1" destOrd="0" presId="urn:microsoft.com/office/officeart/2005/8/layout/hierarchy2"/>
    <dgm:cxn modelId="{2B797420-5B74-4FD5-A45C-AA04582FB5E6}" type="presParOf" srcId="{62AC6F98-5E7F-4D95-8901-2FF433D8CA35}" destId="{A7144A44-1809-4C9F-8587-3D04D2F0DEC6}" srcOrd="2" destOrd="0" presId="urn:microsoft.com/office/officeart/2005/8/layout/hierarchy2"/>
    <dgm:cxn modelId="{76EE928D-7ACF-43C5-AC05-11C54532F8FA}" type="presParOf" srcId="{A7144A44-1809-4C9F-8587-3D04D2F0DEC6}" destId="{71E183D8-6D21-4EFE-8884-A417A6460BA4}" srcOrd="0" destOrd="0" presId="urn:microsoft.com/office/officeart/2005/8/layout/hierarchy2"/>
    <dgm:cxn modelId="{C8775989-0939-4CF3-86BF-3614E9933CE8}" type="presParOf" srcId="{62AC6F98-5E7F-4D95-8901-2FF433D8CA35}" destId="{E79B5A69-63CB-4C09-BBB2-261E987E74A2}" srcOrd="3" destOrd="0" presId="urn:microsoft.com/office/officeart/2005/8/layout/hierarchy2"/>
    <dgm:cxn modelId="{F3081D47-9049-4940-8D13-596AB220DFDB}" type="presParOf" srcId="{E79B5A69-63CB-4C09-BBB2-261E987E74A2}" destId="{5AB21093-8BDC-43D5-B20D-471A5592CC8A}" srcOrd="0" destOrd="0" presId="urn:microsoft.com/office/officeart/2005/8/layout/hierarchy2"/>
    <dgm:cxn modelId="{CDF3BA97-2DA2-4845-A08B-14AC8B43C26E}" type="presParOf" srcId="{E79B5A69-63CB-4C09-BBB2-261E987E74A2}" destId="{52872564-A4E5-4B23-AF72-5548ACBE3428}" srcOrd="1" destOrd="0" presId="urn:microsoft.com/office/officeart/2005/8/layout/hierarchy2"/>
    <dgm:cxn modelId="{61364311-A75C-45D6-AAD8-3DAB6A13D0D3}" type="presParOf" srcId="{52872564-A4E5-4B23-AF72-5548ACBE3428}" destId="{71FBAE12-6E63-458E-B31A-6A4217F7B491}" srcOrd="0" destOrd="0" presId="urn:microsoft.com/office/officeart/2005/8/layout/hierarchy2"/>
    <dgm:cxn modelId="{C002FD64-233A-4AC3-A190-AC424347CD4F}" type="presParOf" srcId="{71FBAE12-6E63-458E-B31A-6A4217F7B491}" destId="{59CFFABA-29CA-4498-A068-75C78DB075D2}" srcOrd="0" destOrd="0" presId="urn:microsoft.com/office/officeart/2005/8/layout/hierarchy2"/>
    <dgm:cxn modelId="{609E62E5-22B7-4A22-B4B5-28335A9018AE}" type="presParOf" srcId="{52872564-A4E5-4B23-AF72-5548ACBE3428}" destId="{4422BF23-D37F-4023-BF02-3ECE26DDAABE}" srcOrd="1" destOrd="0" presId="urn:microsoft.com/office/officeart/2005/8/layout/hierarchy2"/>
    <dgm:cxn modelId="{45D231DD-165D-422F-999F-CE74FA2C0137}" type="presParOf" srcId="{4422BF23-D37F-4023-BF02-3ECE26DDAABE}" destId="{0CE1663F-6CD0-4434-8023-EC7B57E34014}" srcOrd="0" destOrd="0" presId="urn:microsoft.com/office/officeart/2005/8/layout/hierarchy2"/>
    <dgm:cxn modelId="{0366825C-394F-498C-938F-6ADB2F6FEA2B}" type="presParOf" srcId="{4422BF23-D37F-4023-BF02-3ECE26DDAABE}" destId="{0B326F6A-F554-4F91-A3AA-4B8B5AFAA7CD}" srcOrd="1" destOrd="0" presId="urn:microsoft.com/office/officeart/2005/8/layout/hierarchy2"/>
    <dgm:cxn modelId="{D9599F0D-7516-407F-8C0B-7E1CB7AF33FB}" type="presParOf" srcId="{62AC6F98-5E7F-4D95-8901-2FF433D8CA35}" destId="{0588E6CB-215F-4FFA-A80E-35A14062E8A8}" srcOrd="4" destOrd="0" presId="urn:microsoft.com/office/officeart/2005/8/layout/hierarchy2"/>
    <dgm:cxn modelId="{9597723B-D63B-46AF-BC9C-279941F08A74}" type="presParOf" srcId="{0588E6CB-215F-4FFA-A80E-35A14062E8A8}" destId="{D576540E-E30C-4F26-B590-5A0A68F5AF90}" srcOrd="0" destOrd="0" presId="urn:microsoft.com/office/officeart/2005/8/layout/hierarchy2"/>
    <dgm:cxn modelId="{88036551-B24E-48BF-8AFE-32969BB6E225}" type="presParOf" srcId="{62AC6F98-5E7F-4D95-8901-2FF433D8CA35}" destId="{C34D71AF-7EA2-4E02-A107-CB0DE7122794}" srcOrd="5" destOrd="0" presId="urn:microsoft.com/office/officeart/2005/8/layout/hierarchy2"/>
    <dgm:cxn modelId="{80BFE11E-FC28-475C-9EEC-2FFF19C0A616}" type="presParOf" srcId="{C34D71AF-7EA2-4E02-A107-CB0DE7122794}" destId="{433B7ED5-98AE-4CEE-89B3-E64E99A44B73}" srcOrd="0" destOrd="0" presId="urn:microsoft.com/office/officeart/2005/8/layout/hierarchy2"/>
    <dgm:cxn modelId="{329CE303-2466-461D-B71E-9F0DF6EA79FD}" type="presParOf" srcId="{C34D71AF-7EA2-4E02-A107-CB0DE7122794}" destId="{76C1F5E0-C6FC-49F8-B738-B49DE11397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290FE-B98A-4BBE-B417-F616FB5F9F4A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9C27FDC-5D9B-4C51-A2EE-E9DE144A177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能量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C96B2F4C-5589-4EC5-9A9A-C6D77A762F3A}" type="parTrans" cxnId="{9C54B0A8-A02A-4F95-B173-DFD8BE45DDBC}">
      <dgm:prSet/>
      <dgm:spPr/>
      <dgm:t>
        <a:bodyPr/>
        <a:lstStyle/>
        <a:p>
          <a:endParaRPr lang="zh-CN" altLang="en-US"/>
        </a:p>
      </dgm:t>
    </dgm:pt>
    <dgm:pt modelId="{379BD6AC-D385-4C37-9A52-2E549CFB717E}" type="sibTrans" cxnId="{9C54B0A8-A02A-4F95-B173-DFD8BE45DDBC}">
      <dgm:prSet/>
      <dgm:spPr/>
      <dgm:t>
        <a:bodyPr/>
        <a:lstStyle/>
        <a:p>
          <a:endParaRPr lang="zh-CN" altLang="en-US"/>
        </a:p>
      </dgm:t>
    </dgm:pt>
    <dgm:pt modelId="{68794625-A8EB-42AD-92B6-271177B6FFCA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信号的清晰度很大程度上取决于接收到的功率，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100mW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激光器和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5mW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激光器效果差别很大，玻璃和镜子的差别也很大。改进：平凸透镜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648E9E82-B53A-4045-A6D9-F712269DD882}" type="parTrans" cxnId="{D3D370F7-3A1F-4321-B10D-24447BC3FB71}">
      <dgm:prSet/>
      <dgm:spPr/>
      <dgm:t>
        <a:bodyPr/>
        <a:lstStyle/>
        <a:p>
          <a:endParaRPr lang="zh-CN" altLang="en-US"/>
        </a:p>
      </dgm:t>
    </dgm:pt>
    <dgm:pt modelId="{CB0D64F5-7D1D-411D-9978-904FBDBA9497}" type="sibTrans" cxnId="{D3D370F7-3A1F-4321-B10D-24447BC3FB71}">
      <dgm:prSet/>
      <dgm:spPr/>
      <dgm:t>
        <a:bodyPr/>
        <a:lstStyle/>
        <a:p>
          <a:endParaRPr lang="zh-CN" altLang="en-US"/>
        </a:p>
      </dgm:t>
    </dgm:pt>
    <dgm:pt modelId="{8841E629-BE00-4D9E-B560-7570520CD3AD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干扰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7ACF34F2-DA37-4F6D-B30C-A3E9DFF19F0F}" type="parTrans" cxnId="{99D8BA63-7E8A-4594-AFF5-0EBE7B0541D6}">
      <dgm:prSet/>
      <dgm:spPr/>
      <dgm:t>
        <a:bodyPr/>
        <a:lstStyle/>
        <a:p>
          <a:endParaRPr lang="zh-CN" altLang="en-US"/>
        </a:p>
      </dgm:t>
    </dgm:pt>
    <dgm:pt modelId="{CF2A62C7-89E7-4F1D-9354-55F4EB517318}" type="sibTrans" cxnId="{99D8BA63-7E8A-4594-AFF5-0EBE7B0541D6}">
      <dgm:prSet/>
      <dgm:spPr/>
      <dgm:t>
        <a:bodyPr/>
        <a:lstStyle/>
        <a:p>
          <a:endParaRPr lang="zh-CN" altLang="en-US"/>
        </a:p>
      </dgm:t>
    </dgm:pt>
    <dgm:pt modelId="{266B6D3B-227F-419C-BAF7-CC1E16649C9F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由于硅光电池的金属外壳封装，很容易被外界电磁波干扰。改进：更换树脂封装元件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9D2EF056-8BE3-4814-ABC3-BC6CB6EFB6FA}" type="parTrans" cxnId="{08DB9141-EA5E-4A02-ABB3-BEF4BAD3E107}">
      <dgm:prSet/>
      <dgm:spPr/>
      <dgm:t>
        <a:bodyPr/>
        <a:lstStyle/>
        <a:p>
          <a:endParaRPr lang="zh-CN" altLang="en-US"/>
        </a:p>
      </dgm:t>
    </dgm:pt>
    <dgm:pt modelId="{1F7E28E1-891D-4661-9B0B-02957BF32329}" type="sibTrans" cxnId="{08DB9141-EA5E-4A02-ABB3-BEF4BAD3E107}">
      <dgm:prSet/>
      <dgm:spPr/>
      <dgm:t>
        <a:bodyPr/>
        <a:lstStyle/>
        <a:p>
          <a:endParaRPr lang="zh-CN" altLang="en-US"/>
        </a:p>
      </dgm:t>
    </dgm:pt>
    <dgm:pt modelId="{4592B8C1-CE13-4576-8137-24408191519A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滤波</a:t>
          </a:r>
          <a:endParaRPr lang="zh-CN" altLang="en-US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E548F1B9-BD26-40AF-97EB-8EE4FB26450D}" type="parTrans" cxnId="{A1196A94-EDE3-4A40-B837-B22B510B1DC5}">
      <dgm:prSet/>
      <dgm:spPr/>
      <dgm:t>
        <a:bodyPr/>
        <a:lstStyle/>
        <a:p>
          <a:endParaRPr lang="zh-CN" altLang="en-US"/>
        </a:p>
      </dgm:t>
    </dgm:pt>
    <dgm:pt modelId="{472D8080-FEDE-4597-BB23-86630E51D438}" type="sibTrans" cxnId="{A1196A94-EDE3-4A40-B837-B22B510B1DC5}">
      <dgm:prSet/>
      <dgm:spPr/>
      <dgm:t>
        <a:bodyPr/>
        <a:lstStyle/>
        <a:p>
          <a:endParaRPr lang="zh-CN" altLang="en-US"/>
        </a:p>
      </dgm:t>
    </dgm:pt>
    <dgm:pt modelId="{1E0C1F77-01FF-48CB-9EE5-EEEC3B41AC73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实际的电路滤波效果表现平平，由一系列因素决定（如封装盒的材料和导线长度等）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920A4796-8FA4-49DE-9095-2EAA978CB343}" type="parTrans" cxnId="{ADDECABC-714A-47FC-BC20-421F65938403}">
      <dgm:prSet/>
      <dgm:spPr/>
      <dgm:t>
        <a:bodyPr/>
        <a:lstStyle/>
        <a:p>
          <a:endParaRPr lang="zh-CN" altLang="en-US"/>
        </a:p>
      </dgm:t>
    </dgm:pt>
    <dgm:pt modelId="{1CE672C4-2399-459F-BE8C-4B44DEA45487}" type="sibTrans" cxnId="{ADDECABC-714A-47FC-BC20-421F65938403}">
      <dgm:prSet/>
      <dgm:spPr/>
      <dgm:t>
        <a:bodyPr/>
        <a:lstStyle/>
        <a:p>
          <a:endParaRPr lang="zh-CN" altLang="en-US"/>
        </a:p>
      </dgm:t>
    </dgm:pt>
    <dgm:pt modelId="{47AAEB8E-81B4-4312-BB5C-E0B508AAC977}" type="pres">
      <dgm:prSet presAssocID="{5B9290FE-B98A-4BBE-B417-F616FB5F9F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2D7CBE9-DA73-47FC-A57D-7C90EB660E4D}" type="pres">
      <dgm:prSet presAssocID="{C9C27FDC-5D9B-4C51-A2EE-E9DE144A1774}" presName="composite" presStyleCnt="0"/>
      <dgm:spPr/>
    </dgm:pt>
    <dgm:pt modelId="{97907E3E-EA52-44B0-AB91-47063E27992B}" type="pres">
      <dgm:prSet presAssocID="{C9C27FDC-5D9B-4C51-A2EE-E9DE144A17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E6A3D1-4F37-4C67-B7C9-04CF6FCE9C0A}" type="pres">
      <dgm:prSet presAssocID="{C9C27FDC-5D9B-4C51-A2EE-E9DE144A17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4CB1CA-168C-4A7C-98ED-C9D2916926AF}" type="pres">
      <dgm:prSet presAssocID="{379BD6AC-D385-4C37-9A52-2E549CFB717E}" presName="sp" presStyleCnt="0"/>
      <dgm:spPr/>
    </dgm:pt>
    <dgm:pt modelId="{47E20805-BF0F-4F25-9794-6470527F6C9B}" type="pres">
      <dgm:prSet presAssocID="{8841E629-BE00-4D9E-B560-7570520CD3AD}" presName="composite" presStyleCnt="0"/>
      <dgm:spPr/>
    </dgm:pt>
    <dgm:pt modelId="{202D9760-C6F6-4517-8D21-423477114CF7}" type="pres">
      <dgm:prSet presAssocID="{8841E629-BE00-4D9E-B560-7570520CD3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B62884-D1F1-4C6F-8E6C-D2ED7C4F0CAB}" type="pres">
      <dgm:prSet presAssocID="{8841E629-BE00-4D9E-B560-7570520CD3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B2333-B71A-4811-AB20-D1BB4553F6D6}" type="pres">
      <dgm:prSet presAssocID="{CF2A62C7-89E7-4F1D-9354-55F4EB517318}" presName="sp" presStyleCnt="0"/>
      <dgm:spPr/>
    </dgm:pt>
    <dgm:pt modelId="{82BE192A-EB0F-4B12-AAD1-293EC53F215F}" type="pres">
      <dgm:prSet presAssocID="{4592B8C1-CE13-4576-8137-24408191519A}" presName="composite" presStyleCnt="0"/>
      <dgm:spPr/>
    </dgm:pt>
    <dgm:pt modelId="{97665DC4-2678-4DDE-BC1D-2DECFEEF93DF}" type="pres">
      <dgm:prSet presAssocID="{4592B8C1-CE13-4576-8137-2440819151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30558C-E238-4159-B781-F1AD89ADAE17}" type="pres">
      <dgm:prSet presAssocID="{4592B8C1-CE13-4576-8137-2440819151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EFC9176-C3C5-457F-BCB2-EA902A9C1275}" type="presOf" srcId="{5B9290FE-B98A-4BBE-B417-F616FB5F9F4A}" destId="{47AAEB8E-81B4-4312-BB5C-E0B508AAC977}" srcOrd="0" destOrd="0" presId="urn:microsoft.com/office/officeart/2005/8/layout/chevron2"/>
    <dgm:cxn modelId="{99D8BA63-7E8A-4594-AFF5-0EBE7B0541D6}" srcId="{5B9290FE-B98A-4BBE-B417-F616FB5F9F4A}" destId="{8841E629-BE00-4D9E-B560-7570520CD3AD}" srcOrd="1" destOrd="0" parTransId="{7ACF34F2-DA37-4F6D-B30C-A3E9DFF19F0F}" sibTransId="{CF2A62C7-89E7-4F1D-9354-55F4EB517318}"/>
    <dgm:cxn modelId="{ADDECABC-714A-47FC-BC20-421F65938403}" srcId="{4592B8C1-CE13-4576-8137-24408191519A}" destId="{1E0C1F77-01FF-48CB-9EE5-EEEC3B41AC73}" srcOrd="0" destOrd="0" parTransId="{920A4796-8FA4-49DE-9095-2EAA978CB343}" sibTransId="{1CE672C4-2399-459F-BE8C-4B44DEA45487}"/>
    <dgm:cxn modelId="{D87D04B7-8C96-4A04-9C9C-54075C852C31}" type="presOf" srcId="{1E0C1F77-01FF-48CB-9EE5-EEEC3B41AC73}" destId="{8330558C-E238-4159-B781-F1AD89ADAE17}" srcOrd="0" destOrd="0" presId="urn:microsoft.com/office/officeart/2005/8/layout/chevron2"/>
    <dgm:cxn modelId="{9C54B0A8-A02A-4F95-B173-DFD8BE45DDBC}" srcId="{5B9290FE-B98A-4BBE-B417-F616FB5F9F4A}" destId="{C9C27FDC-5D9B-4C51-A2EE-E9DE144A1774}" srcOrd="0" destOrd="0" parTransId="{C96B2F4C-5589-4EC5-9A9A-C6D77A762F3A}" sibTransId="{379BD6AC-D385-4C37-9A52-2E549CFB717E}"/>
    <dgm:cxn modelId="{08DB9141-EA5E-4A02-ABB3-BEF4BAD3E107}" srcId="{8841E629-BE00-4D9E-B560-7570520CD3AD}" destId="{266B6D3B-227F-419C-BAF7-CC1E16649C9F}" srcOrd="0" destOrd="0" parTransId="{9D2EF056-8BE3-4814-ABC3-BC6CB6EFB6FA}" sibTransId="{1F7E28E1-891D-4661-9B0B-02957BF32329}"/>
    <dgm:cxn modelId="{432C2EDE-02D3-4A4C-BCC0-3B572FDED229}" type="presOf" srcId="{266B6D3B-227F-419C-BAF7-CC1E16649C9F}" destId="{21B62884-D1F1-4C6F-8E6C-D2ED7C4F0CAB}" srcOrd="0" destOrd="0" presId="urn:microsoft.com/office/officeart/2005/8/layout/chevron2"/>
    <dgm:cxn modelId="{41586AC4-C518-495B-A189-F8DDF7009656}" type="presOf" srcId="{4592B8C1-CE13-4576-8137-24408191519A}" destId="{97665DC4-2678-4DDE-BC1D-2DECFEEF93DF}" srcOrd="0" destOrd="0" presId="urn:microsoft.com/office/officeart/2005/8/layout/chevron2"/>
    <dgm:cxn modelId="{DDE4C29F-1028-4807-8790-BC6ADB477DFC}" type="presOf" srcId="{C9C27FDC-5D9B-4C51-A2EE-E9DE144A1774}" destId="{97907E3E-EA52-44B0-AB91-47063E27992B}" srcOrd="0" destOrd="0" presId="urn:microsoft.com/office/officeart/2005/8/layout/chevron2"/>
    <dgm:cxn modelId="{476A6422-CEBB-4328-B17A-A241A1C3B743}" type="presOf" srcId="{8841E629-BE00-4D9E-B560-7570520CD3AD}" destId="{202D9760-C6F6-4517-8D21-423477114CF7}" srcOrd="0" destOrd="0" presId="urn:microsoft.com/office/officeart/2005/8/layout/chevron2"/>
    <dgm:cxn modelId="{DEF48A51-A073-4C74-87AC-B85209B9171B}" type="presOf" srcId="{68794625-A8EB-42AD-92B6-271177B6FFCA}" destId="{54E6A3D1-4F37-4C67-B7C9-04CF6FCE9C0A}" srcOrd="0" destOrd="0" presId="urn:microsoft.com/office/officeart/2005/8/layout/chevron2"/>
    <dgm:cxn modelId="{A1196A94-EDE3-4A40-B837-B22B510B1DC5}" srcId="{5B9290FE-B98A-4BBE-B417-F616FB5F9F4A}" destId="{4592B8C1-CE13-4576-8137-24408191519A}" srcOrd="2" destOrd="0" parTransId="{E548F1B9-BD26-40AF-97EB-8EE4FB26450D}" sibTransId="{472D8080-FEDE-4597-BB23-86630E51D438}"/>
    <dgm:cxn modelId="{D3D370F7-3A1F-4321-B10D-24447BC3FB71}" srcId="{C9C27FDC-5D9B-4C51-A2EE-E9DE144A1774}" destId="{68794625-A8EB-42AD-92B6-271177B6FFCA}" srcOrd="0" destOrd="0" parTransId="{648E9E82-B53A-4045-A6D9-F712269DD882}" sibTransId="{CB0D64F5-7D1D-411D-9978-904FBDBA9497}"/>
    <dgm:cxn modelId="{FFC72BA5-966F-46BC-BA0C-169946CD2A33}" type="presParOf" srcId="{47AAEB8E-81B4-4312-BB5C-E0B508AAC977}" destId="{82D7CBE9-DA73-47FC-A57D-7C90EB660E4D}" srcOrd="0" destOrd="0" presId="urn:microsoft.com/office/officeart/2005/8/layout/chevron2"/>
    <dgm:cxn modelId="{EEE744E7-7A36-4DDA-B7A4-1CAAAD90CF72}" type="presParOf" srcId="{82D7CBE9-DA73-47FC-A57D-7C90EB660E4D}" destId="{97907E3E-EA52-44B0-AB91-47063E27992B}" srcOrd="0" destOrd="0" presId="urn:microsoft.com/office/officeart/2005/8/layout/chevron2"/>
    <dgm:cxn modelId="{0E22C375-6B97-4DA9-9BD4-C44779926C26}" type="presParOf" srcId="{82D7CBE9-DA73-47FC-A57D-7C90EB660E4D}" destId="{54E6A3D1-4F37-4C67-B7C9-04CF6FCE9C0A}" srcOrd="1" destOrd="0" presId="urn:microsoft.com/office/officeart/2005/8/layout/chevron2"/>
    <dgm:cxn modelId="{737E77FD-88C0-41C8-915D-8D341FA82C43}" type="presParOf" srcId="{47AAEB8E-81B4-4312-BB5C-E0B508AAC977}" destId="{B74CB1CA-168C-4A7C-98ED-C9D2916926AF}" srcOrd="1" destOrd="0" presId="urn:microsoft.com/office/officeart/2005/8/layout/chevron2"/>
    <dgm:cxn modelId="{1FD7EB4B-1B30-4D49-A038-F71B2B3B3C70}" type="presParOf" srcId="{47AAEB8E-81B4-4312-BB5C-E0B508AAC977}" destId="{47E20805-BF0F-4F25-9794-6470527F6C9B}" srcOrd="2" destOrd="0" presId="urn:microsoft.com/office/officeart/2005/8/layout/chevron2"/>
    <dgm:cxn modelId="{3636CC48-63FA-4702-8635-2149F3DCC5E2}" type="presParOf" srcId="{47E20805-BF0F-4F25-9794-6470527F6C9B}" destId="{202D9760-C6F6-4517-8D21-423477114CF7}" srcOrd="0" destOrd="0" presId="urn:microsoft.com/office/officeart/2005/8/layout/chevron2"/>
    <dgm:cxn modelId="{A30E1C57-8BCB-43B0-A736-4AE97788A23D}" type="presParOf" srcId="{47E20805-BF0F-4F25-9794-6470527F6C9B}" destId="{21B62884-D1F1-4C6F-8E6C-D2ED7C4F0CAB}" srcOrd="1" destOrd="0" presId="urn:microsoft.com/office/officeart/2005/8/layout/chevron2"/>
    <dgm:cxn modelId="{741B0815-14F3-4627-A8ED-166B170DB360}" type="presParOf" srcId="{47AAEB8E-81B4-4312-BB5C-E0B508AAC977}" destId="{401B2333-B71A-4811-AB20-D1BB4553F6D6}" srcOrd="3" destOrd="0" presId="urn:microsoft.com/office/officeart/2005/8/layout/chevron2"/>
    <dgm:cxn modelId="{B7BB18A9-3AA4-404D-80D4-DAAAB532FB92}" type="presParOf" srcId="{47AAEB8E-81B4-4312-BB5C-E0B508AAC977}" destId="{82BE192A-EB0F-4B12-AAD1-293EC53F215F}" srcOrd="4" destOrd="0" presId="urn:microsoft.com/office/officeart/2005/8/layout/chevron2"/>
    <dgm:cxn modelId="{5145C294-FD87-4AB5-AB12-1CA9B1271965}" type="presParOf" srcId="{82BE192A-EB0F-4B12-AAD1-293EC53F215F}" destId="{97665DC4-2678-4DDE-BC1D-2DECFEEF93DF}" srcOrd="0" destOrd="0" presId="urn:microsoft.com/office/officeart/2005/8/layout/chevron2"/>
    <dgm:cxn modelId="{24BE15CA-0326-4158-80EB-3940D8D701D2}" type="presParOf" srcId="{82BE192A-EB0F-4B12-AAD1-293EC53F215F}" destId="{8330558C-E238-4159-B781-F1AD89ADAE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E6C924-1B9A-41BA-AB06-8ED2A8292F49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B88CEF9-94DB-4CC9-B87E-9F6D42708AF2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调整时间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24EC3532-97DB-4442-8395-89793B9091C6}" type="parTrans" cxnId="{2EF5F190-D247-4A6D-B17F-4A3462764C13}">
      <dgm:prSet/>
      <dgm:spPr/>
      <dgm:t>
        <a:bodyPr/>
        <a:lstStyle/>
        <a:p>
          <a:endParaRPr lang="zh-CN" altLang="en-US"/>
        </a:p>
      </dgm:t>
    </dgm:pt>
    <dgm:pt modelId="{043310DD-FB3E-43A8-A4FA-2F039F7BEBEB}" type="sibTrans" cxnId="{2EF5F190-D247-4A6D-B17F-4A3462764C13}">
      <dgm:prSet/>
      <dgm:spPr/>
      <dgm:t>
        <a:bodyPr/>
        <a:lstStyle/>
        <a:p>
          <a:endParaRPr lang="zh-CN" altLang="en-US"/>
        </a:p>
      </dgm:t>
    </dgm:pt>
    <dgm:pt modelId="{BC452536-C5CA-4D7E-98B5-1C10E40852B5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非常快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05784E84-24E6-47AF-9641-2468ED30F78E}" type="parTrans" cxnId="{3E2FDA40-529C-41D4-AA10-F7A3500AED1C}">
      <dgm:prSet/>
      <dgm:spPr/>
      <dgm:t>
        <a:bodyPr/>
        <a:lstStyle/>
        <a:p>
          <a:endParaRPr lang="zh-CN" altLang="en-US"/>
        </a:p>
      </dgm:t>
    </dgm:pt>
    <dgm:pt modelId="{77C74B5A-5EFE-45AB-8A48-F2ED59149D48}" type="sibTrans" cxnId="{3E2FDA40-529C-41D4-AA10-F7A3500AED1C}">
      <dgm:prSet/>
      <dgm:spPr/>
      <dgm:t>
        <a:bodyPr/>
        <a:lstStyle/>
        <a:p>
          <a:endParaRPr lang="zh-CN" altLang="en-US"/>
        </a:p>
      </dgm:t>
    </dgm:pt>
    <dgm:pt modelId="{FE08A2BE-26C7-478D-AA17-9355EFE85702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安装难度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FC30DB0B-EEE4-4862-BAFB-B0279418EEFD}" type="parTrans" cxnId="{29E8D0D5-DF47-4E03-AD04-8F1F68A9DF0D}">
      <dgm:prSet/>
      <dgm:spPr/>
      <dgm:t>
        <a:bodyPr/>
        <a:lstStyle/>
        <a:p>
          <a:endParaRPr lang="zh-CN" altLang="en-US"/>
        </a:p>
      </dgm:t>
    </dgm:pt>
    <dgm:pt modelId="{720FB7C7-F380-4EB1-8E41-FF9B1A57D25E}" type="sibTrans" cxnId="{29E8D0D5-DF47-4E03-AD04-8F1F68A9DF0D}">
      <dgm:prSet/>
      <dgm:spPr/>
      <dgm:t>
        <a:bodyPr/>
        <a:lstStyle/>
        <a:p>
          <a:endParaRPr lang="zh-CN" altLang="en-US"/>
        </a:p>
      </dgm:t>
    </dgm:pt>
    <dgm:pt modelId="{E6505C2E-9667-4CDD-B93E-8085C4CF6D82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云台匹配、直接插拔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44910225-8B0A-42F8-B5A5-7B11AAF7888B}" type="parTrans" cxnId="{9C57D62C-0B5E-4EB3-B243-3EB727AA1B38}">
      <dgm:prSet/>
      <dgm:spPr/>
      <dgm:t>
        <a:bodyPr/>
        <a:lstStyle/>
        <a:p>
          <a:endParaRPr lang="zh-CN" altLang="en-US"/>
        </a:p>
      </dgm:t>
    </dgm:pt>
    <dgm:pt modelId="{D5F95CFC-E5DD-47E8-8A6A-DF6DAE26D751}" type="sibTrans" cxnId="{9C57D62C-0B5E-4EB3-B243-3EB727AA1B38}">
      <dgm:prSet/>
      <dgm:spPr/>
      <dgm:t>
        <a:bodyPr/>
        <a:lstStyle/>
        <a:p>
          <a:endParaRPr lang="zh-CN" altLang="en-US"/>
        </a:p>
      </dgm:t>
    </dgm:pt>
    <dgm:pt modelId="{5D03BBBE-5A3E-4076-8E7C-24E8A076E31E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便携程度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78BA6A84-CAC3-431C-B6B9-94A9FA48DBA3}" type="parTrans" cxnId="{683CFA43-FF28-429C-B9CB-DACF8B792389}">
      <dgm:prSet/>
      <dgm:spPr/>
      <dgm:t>
        <a:bodyPr/>
        <a:lstStyle/>
        <a:p>
          <a:endParaRPr lang="zh-CN" altLang="en-US"/>
        </a:p>
      </dgm:t>
    </dgm:pt>
    <dgm:pt modelId="{A2D534F7-4FBF-4297-874A-D545F53C007F}" type="sibTrans" cxnId="{683CFA43-FF28-429C-B9CB-DACF8B792389}">
      <dgm:prSet/>
      <dgm:spPr/>
      <dgm:t>
        <a:bodyPr/>
        <a:lstStyle/>
        <a:p>
          <a:endParaRPr lang="zh-CN" altLang="en-US"/>
        </a:p>
      </dgm:t>
    </dgm:pt>
    <dgm:pt modelId="{D99E38F5-F6C2-400B-9758-D51ED0024373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尺寸很小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B9443B73-BC02-4C74-81E3-B20B99945F0B}" type="parTrans" cxnId="{3E43F466-9DDF-4730-A36D-17C44C97940F}">
      <dgm:prSet/>
      <dgm:spPr/>
      <dgm:t>
        <a:bodyPr/>
        <a:lstStyle/>
        <a:p>
          <a:endParaRPr lang="zh-CN" altLang="en-US"/>
        </a:p>
      </dgm:t>
    </dgm:pt>
    <dgm:pt modelId="{3B75247D-E52D-43F0-9D31-92409831B7D2}" type="sibTrans" cxnId="{3E43F466-9DDF-4730-A36D-17C44C97940F}">
      <dgm:prSet/>
      <dgm:spPr/>
      <dgm:t>
        <a:bodyPr/>
        <a:lstStyle/>
        <a:p>
          <a:endParaRPr lang="zh-CN" altLang="en-US"/>
        </a:p>
      </dgm:t>
    </dgm:pt>
    <dgm:pt modelId="{1E9059DF-D454-4016-9B25-F21A7B7E623D}" type="pres">
      <dgm:prSet presAssocID="{52E6C924-1B9A-41BA-AB06-8ED2A8292F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0F76E3-C3F2-4F2D-AF8D-598CCB3570FE}" type="pres">
      <dgm:prSet presAssocID="{EB88CEF9-94DB-4CC9-B87E-9F6D42708A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13D8C9-D3B1-4A79-BA5A-DAAED4F7CDA3}" type="pres">
      <dgm:prSet presAssocID="{043310DD-FB3E-43A8-A4FA-2F039F7BEBEB}" presName="sibTrans" presStyleCnt="0"/>
      <dgm:spPr/>
    </dgm:pt>
    <dgm:pt modelId="{0D5D157D-3F46-47DC-A2F9-1CF64F0817AD}" type="pres">
      <dgm:prSet presAssocID="{FE08A2BE-26C7-478D-AA17-9355EFE85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EECEFD-6BCA-4EBF-812D-77EDC5127C13}" type="pres">
      <dgm:prSet presAssocID="{720FB7C7-F380-4EB1-8E41-FF9B1A57D25E}" presName="sibTrans" presStyleCnt="0"/>
      <dgm:spPr/>
    </dgm:pt>
    <dgm:pt modelId="{20A8B057-FBF2-44AA-954E-EE2796FDC9A4}" type="pres">
      <dgm:prSet presAssocID="{5D03BBBE-5A3E-4076-8E7C-24E8A076E3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57D62C-0B5E-4EB3-B243-3EB727AA1B38}" srcId="{FE08A2BE-26C7-478D-AA17-9355EFE85702}" destId="{E6505C2E-9667-4CDD-B93E-8085C4CF6D82}" srcOrd="0" destOrd="0" parTransId="{44910225-8B0A-42F8-B5A5-7B11AAF7888B}" sibTransId="{D5F95CFC-E5DD-47E8-8A6A-DF6DAE26D751}"/>
    <dgm:cxn modelId="{683CFA43-FF28-429C-B9CB-DACF8B792389}" srcId="{52E6C924-1B9A-41BA-AB06-8ED2A8292F49}" destId="{5D03BBBE-5A3E-4076-8E7C-24E8A076E31E}" srcOrd="2" destOrd="0" parTransId="{78BA6A84-CAC3-431C-B6B9-94A9FA48DBA3}" sibTransId="{A2D534F7-4FBF-4297-874A-D545F53C007F}"/>
    <dgm:cxn modelId="{3E2FDA40-529C-41D4-AA10-F7A3500AED1C}" srcId="{EB88CEF9-94DB-4CC9-B87E-9F6D42708AF2}" destId="{BC452536-C5CA-4D7E-98B5-1C10E40852B5}" srcOrd="0" destOrd="0" parTransId="{05784E84-24E6-47AF-9641-2468ED30F78E}" sibTransId="{77C74B5A-5EFE-45AB-8A48-F2ED59149D48}"/>
    <dgm:cxn modelId="{9271A4C1-547C-474E-A01B-16392BB220BF}" type="presOf" srcId="{EB88CEF9-94DB-4CC9-B87E-9F6D42708AF2}" destId="{3B0F76E3-C3F2-4F2D-AF8D-598CCB3570FE}" srcOrd="0" destOrd="0" presId="urn:microsoft.com/office/officeart/2005/8/layout/hList6"/>
    <dgm:cxn modelId="{23BEFA73-C48C-4FCF-B801-3270BFA5D7A9}" type="presOf" srcId="{52E6C924-1B9A-41BA-AB06-8ED2A8292F49}" destId="{1E9059DF-D454-4016-9B25-F21A7B7E623D}" srcOrd="0" destOrd="0" presId="urn:microsoft.com/office/officeart/2005/8/layout/hList6"/>
    <dgm:cxn modelId="{29E8D0D5-DF47-4E03-AD04-8F1F68A9DF0D}" srcId="{52E6C924-1B9A-41BA-AB06-8ED2A8292F49}" destId="{FE08A2BE-26C7-478D-AA17-9355EFE85702}" srcOrd="1" destOrd="0" parTransId="{FC30DB0B-EEE4-4862-BAFB-B0279418EEFD}" sibTransId="{720FB7C7-F380-4EB1-8E41-FF9B1A57D25E}"/>
    <dgm:cxn modelId="{562FE1BB-5289-4C66-87C8-0760E01EB3C0}" type="presOf" srcId="{E6505C2E-9667-4CDD-B93E-8085C4CF6D82}" destId="{0D5D157D-3F46-47DC-A2F9-1CF64F0817AD}" srcOrd="0" destOrd="1" presId="urn:microsoft.com/office/officeart/2005/8/layout/hList6"/>
    <dgm:cxn modelId="{9C1DDED4-52C8-400E-944C-ED026013BEF2}" type="presOf" srcId="{D99E38F5-F6C2-400B-9758-D51ED0024373}" destId="{20A8B057-FBF2-44AA-954E-EE2796FDC9A4}" srcOrd="0" destOrd="1" presId="urn:microsoft.com/office/officeart/2005/8/layout/hList6"/>
    <dgm:cxn modelId="{2EF5F190-D247-4A6D-B17F-4A3462764C13}" srcId="{52E6C924-1B9A-41BA-AB06-8ED2A8292F49}" destId="{EB88CEF9-94DB-4CC9-B87E-9F6D42708AF2}" srcOrd="0" destOrd="0" parTransId="{24EC3532-97DB-4442-8395-89793B9091C6}" sibTransId="{043310DD-FB3E-43A8-A4FA-2F039F7BEBEB}"/>
    <dgm:cxn modelId="{B33D137D-6564-4D1E-A13C-CEBCFB884A46}" type="presOf" srcId="{BC452536-C5CA-4D7E-98B5-1C10E40852B5}" destId="{3B0F76E3-C3F2-4F2D-AF8D-598CCB3570FE}" srcOrd="0" destOrd="1" presId="urn:microsoft.com/office/officeart/2005/8/layout/hList6"/>
    <dgm:cxn modelId="{0685B0BD-0EBD-470C-B603-18DBD76E09DA}" type="presOf" srcId="{5D03BBBE-5A3E-4076-8E7C-24E8A076E31E}" destId="{20A8B057-FBF2-44AA-954E-EE2796FDC9A4}" srcOrd="0" destOrd="0" presId="urn:microsoft.com/office/officeart/2005/8/layout/hList6"/>
    <dgm:cxn modelId="{FD72405B-5DF0-45C4-8D2C-533713F97B47}" type="presOf" srcId="{FE08A2BE-26C7-478D-AA17-9355EFE85702}" destId="{0D5D157D-3F46-47DC-A2F9-1CF64F0817AD}" srcOrd="0" destOrd="0" presId="urn:microsoft.com/office/officeart/2005/8/layout/hList6"/>
    <dgm:cxn modelId="{3E43F466-9DDF-4730-A36D-17C44C97940F}" srcId="{5D03BBBE-5A3E-4076-8E7C-24E8A076E31E}" destId="{D99E38F5-F6C2-400B-9758-D51ED0024373}" srcOrd="0" destOrd="0" parTransId="{B9443B73-BC02-4C74-81E3-B20B99945F0B}" sibTransId="{3B75247D-E52D-43F0-9D31-92409831B7D2}"/>
    <dgm:cxn modelId="{87DE7A83-1893-4454-9ED2-FD604E4E80B1}" type="presParOf" srcId="{1E9059DF-D454-4016-9B25-F21A7B7E623D}" destId="{3B0F76E3-C3F2-4F2D-AF8D-598CCB3570FE}" srcOrd="0" destOrd="0" presId="urn:microsoft.com/office/officeart/2005/8/layout/hList6"/>
    <dgm:cxn modelId="{FE904F86-7A94-47C9-9476-061CA5CA38AE}" type="presParOf" srcId="{1E9059DF-D454-4016-9B25-F21A7B7E623D}" destId="{FF13D8C9-D3B1-4A79-BA5A-DAAED4F7CDA3}" srcOrd="1" destOrd="0" presId="urn:microsoft.com/office/officeart/2005/8/layout/hList6"/>
    <dgm:cxn modelId="{0BEA9207-4166-4315-B5C9-A1558B64B4FC}" type="presParOf" srcId="{1E9059DF-D454-4016-9B25-F21A7B7E623D}" destId="{0D5D157D-3F46-47DC-A2F9-1CF64F0817AD}" srcOrd="2" destOrd="0" presId="urn:microsoft.com/office/officeart/2005/8/layout/hList6"/>
    <dgm:cxn modelId="{3CBFB3A8-D709-4DC2-9A55-510422EA1842}" type="presParOf" srcId="{1E9059DF-D454-4016-9B25-F21A7B7E623D}" destId="{5CEECEFD-6BCA-4EBF-812D-77EDC5127C13}" srcOrd="3" destOrd="0" presId="urn:microsoft.com/office/officeart/2005/8/layout/hList6"/>
    <dgm:cxn modelId="{96441A05-06B7-4E97-A89D-5CA38A856237}" type="presParOf" srcId="{1E9059DF-D454-4016-9B25-F21A7B7E623D}" destId="{20A8B057-FBF2-44AA-954E-EE2796FDC9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ED159-A991-4D13-93E9-B853C90CB950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6D08C6FB-D491-4392-8651-F70404810706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前期考虑直接使用电脑声卡采集，而集成声卡大多不支持双声道输入，转换思路。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7B94A571-FE91-44D4-A1B5-980FC36C40F3}" type="parTrans" cxnId="{B7A4D041-3A24-484B-8B44-E052B07C34F8}">
      <dgm:prSet/>
      <dgm:spPr/>
      <dgm:t>
        <a:bodyPr/>
        <a:lstStyle/>
        <a:p>
          <a:endParaRPr lang="zh-CN" altLang="en-US"/>
        </a:p>
      </dgm:t>
    </dgm:pt>
    <dgm:pt modelId="{BCDE2FD0-7370-43D6-8C15-E7AFF51D94FF}" type="sibTrans" cxnId="{B7A4D041-3A24-484B-8B44-E052B07C34F8}">
      <dgm:prSet/>
      <dgm:spPr/>
      <dgm:t>
        <a:bodyPr/>
        <a:lstStyle/>
        <a:p>
          <a:endParaRPr lang="zh-CN" altLang="en-US"/>
        </a:p>
      </dgm:t>
    </dgm:pt>
    <dgm:pt modelId="{3A7B9BAE-1B85-4235-AEC0-36DF84798989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购买了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2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个普通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声卡同时输入，可以进行，但同步性较差，且价格低廉的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声卡噪声较大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9F1477B9-F34D-4A86-94DA-87D83FB21FEC}" type="parTrans" cxnId="{B0839108-7BB0-4A95-92A8-7967185A24CF}">
      <dgm:prSet/>
      <dgm:spPr/>
      <dgm:t>
        <a:bodyPr/>
        <a:lstStyle/>
        <a:p>
          <a:endParaRPr lang="zh-CN" altLang="en-US"/>
        </a:p>
      </dgm:t>
    </dgm:pt>
    <dgm:pt modelId="{A651A4E1-25FA-4604-83C7-1BFE00B1B0FA}" type="sibTrans" cxnId="{B0839108-7BB0-4A95-92A8-7967185A24CF}">
      <dgm:prSet/>
      <dgm:spPr/>
      <dgm:t>
        <a:bodyPr/>
        <a:lstStyle/>
        <a:p>
          <a:endParaRPr lang="zh-CN" altLang="en-US"/>
        </a:p>
      </dgm:t>
    </dgm:pt>
    <dgm:pt modelId="{EAC26FB7-8CEA-453F-9796-4A2DECA86ED7}">
      <dgm:prSet phldrT="[文本]"/>
      <dgm:spPr/>
      <dgm:t>
        <a:bodyPr/>
        <a:lstStyle/>
        <a:p>
          <a:r>
            <a:rPr lang="zh-CN" altLang="en-US" dirty="0" smtClean="0">
              <a:latin typeface="楷体" pitchFamily="49" charset="-122"/>
              <a:ea typeface="楷体" pitchFamily="49" charset="-122"/>
            </a:rPr>
            <a:t>专业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双声道声卡，最大</a:t>
          </a:r>
          <a:r>
            <a:rPr lang="en-US" altLang="zh-CN" dirty="0" smtClean="0">
              <a:latin typeface="楷体" pitchFamily="49" charset="-122"/>
              <a:ea typeface="楷体" pitchFamily="49" charset="-122"/>
            </a:rPr>
            <a:t>48KHz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采样率，高于普通声卡的</a:t>
          </a:r>
          <a:r>
            <a:rPr lang="en-US" altLang="zh-CN" smtClean="0">
              <a:latin typeface="楷体" pitchFamily="49" charset="-122"/>
              <a:ea typeface="楷体" pitchFamily="49" charset="-122"/>
            </a:rPr>
            <a:t>44.1KHz</a:t>
          </a:r>
          <a:r>
            <a:rPr lang="zh-CN" altLang="en-US" dirty="0" smtClean="0">
              <a:latin typeface="楷体" pitchFamily="49" charset="-122"/>
              <a:ea typeface="楷体" pitchFamily="49" charset="-122"/>
            </a:rPr>
            <a:t>，具有更高算法精度。</a:t>
          </a:r>
          <a:endParaRPr lang="zh-CN" altLang="en-US" dirty="0">
            <a:latin typeface="楷体" pitchFamily="49" charset="-122"/>
            <a:ea typeface="楷体" pitchFamily="49" charset="-122"/>
          </a:endParaRPr>
        </a:p>
      </dgm:t>
    </dgm:pt>
    <dgm:pt modelId="{B49A6CCF-F3A1-4AFE-80B4-DE54AA79F73E}" type="parTrans" cxnId="{BDD4F31D-31B7-4E2F-9A81-FE2956F925F5}">
      <dgm:prSet/>
      <dgm:spPr/>
      <dgm:t>
        <a:bodyPr/>
        <a:lstStyle/>
        <a:p>
          <a:endParaRPr lang="zh-CN" altLang="en-US"/>
        </a:p>
      </dgm:t>
    </dgm:pt>
    <dgm:pt modelId="{7C4ED01A-D162-4F23-B903-DD6FCD944530}" type="sibTrans" cxnId="{BDD4F31D-31B7-4E2F-9A81-FE2956F925F5}">
      <dgm:prSet/>
      <dgm:spPr/>
      <dgm:t>
        <a:bodyPr/>
        <a:lstStyle/>
        <a:p>
          <a:endParaRPr lang="zh-CN" altLang="en-US"/>
        </a:p>
      </dgm:t>
    </dgm:pt>
    <dgm:pt modelId="{4D56AA83-1F78-43E4-8EE8-0E55BE9D473C}" type="pres">
      <dgm:prSet presAssocID="{D0DED159-A991-4D13-93E9-B853C90CB9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D0CB11-9B71-4034-A992-939E5E682633}" type="pres">
      <dgm:prSet presAssocID="{D0DED159-A991-4D13-93E9-B853C90CB950}" presName="dummyMaxCanvas" presStyleCnt="0">
        <dgm:presLayoutVars/>
      </dgm:prSet>
      <dgm:spPr/>
    </dgm:pt>
    <dgm:pt modelId="{5285BABB-0220-4E43-BD9C-968B19BAA98A}" type="pres">
      <dgm:prSet presAssocID="{D0DED159-A991-4D13-93E9-B853C90CB95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8CC7A8-476C-4039-820A-1D36878746FC}" type="pres">
      <dgm:prSet presAssocID="{D0DED159-A991-4D13-93E9-B853C90CB95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F75B3B-2829-469A-A468-A4B31E19E12E}" type="pres">
      <dgm:prSet presAssocID="{D0DED159-A991-4D13-93E9-B853C90CB95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0F782D-96A1-49D2-AD1E-FD7ECA63C4A8}" type="pres">
      <dgm:prSet presAssocID="{D0DED159-A991-4D13-93E9-B853C90CB95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E7000B-0D12-4AA0-AB6F-3EFD25CF236B}" type="pres">
      <dgm:prSet presAssocID="{D0DED159-A991-4D13-93E9-B853C90CB95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5DD169-3D30-43BD-9A59-ED06EB41F9CB}" type="pres">
      <dgm:prSet presAssocID="{D0DED159-A991-4D13-93E9-B853C90CB95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6D73DC-96D2-4711-BA02-7B3310CE64D7}" type="pres">
      <dgm:prSet presAssocID="{D0DED159-A991-4D13-93E9-B853C90CB95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08C35E-2325-4A7D-9214-0A53A1FB0C35}" type="pres">
      <dgm:prSet presAssocID="{D0DED159-A991-4D13-93E9-B853C90CB95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A4D041-3A24-484B-8B44-E052B07C34F8}" srcId="{D0DED159-A991-4D13-93E9-B853C90CB950}" destId="{6D08C6FB-D491-4392-8651-F70404810706}" srcOrd="0" destOrd="0" parTransId="{7B94A571-FE91-44D4-A1B5-980FC36C40F3}" sibTransId="{BCDE2FD0-7370-43D6-8C15-E7AFF51D94FF}"/>
    <dgm:cxn modelId="{2CC72296-13B1-47D2-9E9B-57017E1BCD3D}" type="presOf" srcId="{A651A4E1-25FA-4604-83C7-1BFE00B1B0FA}" destId="{8DE7000B-0D12-4AA0-AB6F-3EFD25CF236B}" srcOrd="0" destOrd="0" presId="urn:microsoft.com/office/officeart/2005/8/layout/vProcess5"/>
    <dgm:cxn modelId="{320BDE54-C5DA-418D-8B50-35CCC2B65ADE}" type="presOf" srcId="{EAC26FB7-8CEA-453F-9796-4A2DECA86ED7}" destId="{2CF75B3B-2829-469A-A468-A4B31E19E12E}" srcOrd="0" destOrd="0" presId="urn:microsoft.com/office/officeart/2005/8/layout/vProcess5"/>
    <dgm:cxn modelId="{2186562F-74B0-4E59-9F91-10E1140A41BD}" type="presOf" srcId="{EAC26FB7-8CEA-453F-9796-4A2DECA86ED7}" destId="{CE08C35E-2325-4A7D-9214-0A53A1FB0C35}" srcOrd="1" destOrd="0" presId="urn:microsoft.com/office/officeart/2005/8/layout/vProcess5"/>
    <dgm:cxn modelId="{35EBA5E0-91FB-46BE-8ED0-4D018BDD21E5}" type="presOf" srcId="{3A7B9BAE-1B85-4235-AEC0-36DF84798989}" destId="{608CC7A8-476C-4039-820A-1D36878746FC}" srcOrd="0" destOrd="0" presId="urn:microsoft.com/office/officeart/2005/8/layout/vProcess5"/>
    <dgm:cxn modelId="{8584C5E3-A2A2-484D-B244-3F26FB18ED29}" type="presOf" srcId="{6D08C6FB-D491-4392-8651-F70404810706}" destId="{5285BABB-0220-4E43-BD9C-968B19BAA98A}" srcOrd="0" destOrd="0" presId="urn:microsoft.com/office/officeart/2005/8/layout/vProcess5"/>
    <dgm:cxn modelId="{09A351AA-B625-4808-8BE1-BDB8B2B80992}" type="presOf" srcId="{D0DED159-A991-4D13-93E9-B853C90CB950}" destId="{4D56AA83-1F78-43E4-8EE8-0E55BE9D473C}" srcOrd="0" destOrd="0" presId="urn:microsoft.com/office/officeart/2005/8/layout/vProcess5"/>
    <dgm:cxn modelId="{BD2D5DDB-8C75-4131-9FA5-63081BB7F4E8}" type="presOf" srcId="{BCDE2FD0-7370-43D6-8C15-E7AFF51D94FF}" destId="{E10F782D-96A1-49D2-AD1E-FD7ECA63C4A8}" srcOrd="0" destOrd="0" presId="urn:microsoft.com/office/officeart/2005/8/layout/vProcess5"/>
    <dgm:cxn modelId="{E7AA381A-F9C5-42D1-9341-8F503E26E872}" type="presOf" srcId="{3A7B9BAE-1B85-4235-AEC0-36DF84798989}" destId="{3E6D73DC-96D2-4711-BA02-7B3310CE64D7}" srcOrd="1" destOrd="0" presId="urn:microsoft.com/office/officeart/2005/8/layout/vProcess5"/>
    <dgm:cxn modelId="{63BFF324-8F3F-4554-B48A-3F019CB7F87B}" type="presOf" srcId="{6D08C6FB-D491-4392-8651-F70404810706}" destId="{5B5DD169-3D30-43BD-9A59-ED06EB41F9CB}" srcOrd="1" destOrd="0" presId="urn:microsoft.com/office/officeart/2005/8/layout/vProcess5"/>
    <dgm:cxn modelId="{B0839108-7BB0-4A95-92A8-7967185A24CF}" srcId="{D0DED159-A991-4D13-93E9-B853C90CB950}" destId="{3A7B9BAE-1B85-4235-AEC0-36DF84798989}" srcOrd="1" destOrd="0" parTransId="{9F1477B9-F34D-4A86-94DA-87D83FB21FEC}" sibTransId="{A651A4E1-25FA-4604-83C7-1BFE00B1B0FA}"/>
    <dgm:cxn modelId="{BDD4F31D-31B7-4E2F-9A81-FE2956F925F5}" srcId="{D0DED159-A991-4D13-93E9-B853C90CB950}" destId="{EAC26FB7-8CEA-453F-9796-4A2DECA86ED7}" srcOrd="2" destOrd="0" parTransId="{B49A6CCF-F3A1-4AFE-80B4-DE54AA79F73E}" sibTransId="{7C4ED01A-D162-4F23-B903-DD6FCD944530}"/>
    <dgm:cxn modelId="{BF370D2B-D425-497F-A85A-F1A1E953C068}" type="presParOf" srcId="{4D56AA83-1F78-43E4-8EE8-0E55BE9D473C}" destId="{F8D0CB11-9B71-4034-A992-939E5E682633}" srcOrd="0" destOrd="0" presId="urn:microsoft.com/office/officeart/2005/8/layout/vProcess5"/>
    <dgm:cxn modelId="{5D3E314A-2CB3-4635-9FC2-D4D980708435}" type="presParOf" srcId="{4D56AA83-1F78-43E4-8EE8-0E55BE9D473C}" destId="{5285BABB-0220-4E43-BD9C-968B19BAA98A}" srcOrd="1" destOrd="0" presId="urn:microsoft.com/office/officeart/2005/8/layout/vProcess5"/>
    <dgm:cxn modelId="{AC58DF84-43F1-4BBF-9ABA-B89313367EB3}" type="presParOf" srcId="{4D56AA83-1F78-43E4-8EE8-0E55BE9D473C}" destId="{608CC7A8-476C-4039-820A-1D36878746FC}" srcOrd="2" destOrd="0" presId="urn:microsoft.com/office/officeart/2005/8/layout/vProcess5"/>
    <dgm:cxn modelId="{36888EA8-573F-40CC-B654-E4A4A9D97497}" type="presParOf" srcId="{4D56AA83-1F78-43E4-8EE8-0E55BE9D473C}" destId="{2CF75B3B-2829-469A-A468-A4B31E19E12E}" srcOrd="3" destOrd="0" presId="urn:microsoft.com/office/officeart/2005/8/layout/vProcess5"/>
    <dgm:cxn modelId="{78826655-EDB5-40A3-9B9C-128E6884BC74}" type="presParOf" srcId="{4D56AA83-1F78-43E4-8EE8-0E55BE9D473C}" destId="{E10F782D-96A1-49D2-AD1E-FD7ECA63C4A8}" srcOrd="4" destOrd="0" presId="urn:microsoft.com/office/officeart/2005/8/layout/vProcess5"/>
    <dgm:cxn modelId="{A69F0ADE-DA82-4B81-A5A0-10B6E15D2F00}" type="presParOf" srcId="{4D56AA83-1F78-43E4-8EE8-0E55BE9D473C}" destId="{8DE7000B-0D12-4AA0-AB6F-3EFD25CF236B}" srcOrd="5" destOrd="0" presId="urn:microsoft.com/office/officeart/2005/8/layout/vProcess5"/>
    <dgm:cxn modelId="{DDE80245-473B-4FCA-9E73-A8737FF683F8}" type="presParOf" srcId="{4D56AA83-1F78-43E4-8EE8-0E55BE9D473C}" destId="{5B5DD169-3D30-43BD-9A59-ED06EB41F9CB}" srcOrd="6" destOrd="0" presId="urn:microsoft.com/office/officeart/2005/8/layout/vProcess5"/>
    <dgm:cxn modelId="{3DD4D734-5E39-4139-A49A-0413573C721A}" type="presParOf" srcId="{4D56AA83-1F78-43E4-8EE8-0E55BE9D473C}" destId="{3E6D73DC-96D2-4711-BA02-7B3310CE64D7}" srcOrd="7" destOrd="0" presId="urn:microsoft.com/office/officeart/2005/8/layout/vProcess5"/>
    <dgm:cxn modelId="{74E246B6-D93B-4B0A-910D-8B71C115E96C}" type="presParOf" srcId="{4D56AA83-1F78-43E4-8EE8-0E55BE9D473C}" destId="{CE08C35E-2325-4A7D-9214-0A53A1FB0C3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A6887-F28A-4E44-B4ED-79CE043423EE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硅光电池</a:t>
          </a:r>
          <a:endParaRPr lang="zh-CN" altLang="en-US" sz="23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</a:t>
          </a:r>
          <a:r>
            <a:rPr lang="zh-CN" altLang="en-US" sz="1800" kern="120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大开路电压</a:t>
          </a:r>
          <a:r>
            <a:rPr lang="en-US" altLang="zh-CN" sz="1800" kern="120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,650nm</a:t>
          </a: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滤光片，价格适中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缺点：金属封装，易受电磁干扰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1346200" y="0"/>
        <a:ext cx="4749800" cy="1269999"/>
      </dsp:txXfrm>
    </dsp:sp>
    <dsp:sp modelId="{00489EC1-B8CA-44D8-A38D-0F071F599763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BE4C10-3BF6-4BE3-AC80-BAFD716E4E0F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光电二极管</a:t>
          </a:r>
          <a:endParaRPr lang="zh-CN" altLang="en-US" sz="23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优点：线性度好，封装种类多样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缺点：优质元件的价格较高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1346200" y="1396999"/>
        <a:ext cx="4749800" cy="1269999"/>
      </dsp:txXfrm>
    </dsp:sp>
    <dsp:sp modelId="{CF3AFAB2-CC4B-489E-B20A-5C9E849E7BEF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6610A4-C20A-48A2-AFCB-D6D3C53B3E72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光电三极管</a:t>
          </a:r>
          <a:endParaRPr lang="zh-CN" altLang="en-US" sz="23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优点：增益很大，树脂封装抗噪，价格低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缺点：线性度差</a:t>
          </a:r>
          <a:endParaRPr lang="zh-CN" altLang="en-US" sz="18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1346200" y="2793999"/>
        <a:ext cx="4749800" cy="1269999"/>
      </dsp:txXfrm>
    </dsp:sp>
    <dsp:sp modelId="{E81BA568-07E1-4188-9DD6-56A19645F27A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269B-9576-4DD0-BE3A-48E291D1CEB2}">
      <dsp:nvSpPr>
        <dsp:cNvPr id="0" name=""/>
        <dsp:cNvSpPr/>
      </dsp:nvSpPr>
      <dsp:spPr>
        <a:xfrm>
          <a:off x="291901" y="2086396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G0606M-I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313144" y="2107639"/>
        <a:ext cx="1408092" cy="682803"/>
      </dsp:txXfrm>
    </dsp:sp>
    <dsp:sp modelId="{C03FF56F-641C-48EC-9571-F4E28634A7D5}">
      <dsp:nvSpPr>
        <dsp:cNvPr id="0" name=""/>
        <dsp:cNvSpPr/>
      </dsp:nvSpPr>
      <dsp:spPr>
        <a:xfrm rot="17692822">
          <a:off x="1343034" y="1807417"/>
          <a:ext cx="13791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9122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98117" y="1789001"/>
        <a:ext cx="68956" cy="68956"/>
      </dsp:txXfrm>
    </dsp:sp>
    <dsp:sp modelId="{8F7C1B38-E6A1-457B-A05F-123BB0074314}">
      <dsp:nvSpPr>
        <dsp:cNvPr id="0" name=""/>
        <dsp:cNvSpPr/>
      </dsp:nvSpPr>
      <dsp:spPr>
        <a:xfrm>
          <a:off x="2322710" y="835273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100Lx</a:t>
          </a: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，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25</a:t>
          </a: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℃时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2343953" y="856516"/>
        <a:ext cx="1408092" cy="682803"/>
      </dsp:txXfrm>
    </dsp:sp>
    <dsp:sp modelId="{F9478454-3FD9-4966-A5A0-D1C92609BEA5}">
      <dsp:nvSpPr>
        <dsp:cNvPr id="0" name=""/>
        <dsp:cNvSpPr/>
      </dsp:nvSpPr>
      <dsp:spPr>
        <a:xfrm rot="18289469">
          <a:off x="3555378" y="764814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38003" y="755475"/>
        <a:ext cx="50802" cy="50802"/>
      </dsp:txXfrm>
    </dsp:sp>
    <dsp:sp modelId="{71513344-E173-414A-A843-6CFD54ADD9C0}">
      <dsp:nvSpPr>
        <dsp:cNvPr id="0" name=""/>
        <dsp:cNvSpPr/>
      </dsp:nvSpPr>
      <dsp:spPr>
        <a:xfrm>
          <a:off x="4353520" y="1190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开路电压</a:t>
          </a:r>
          <a:r>
            <a:rPr lang="en-US" altLang="zh-CN" sz="2200" kern="1200" dirty="0" err="1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Voc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=0.3V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4374763" y="22433"/>
        <a:ext cx="1408092" cy="682803"/>
      </dsp:txXfrm>
    </dsp:sp>
    <dsp:sp modelId="{D9CDDEDE-726F-4A34-AB1E-116095C100BA}">
      <dsp:nvSpPr>
        <dsp:cNvPr id="0" name=""/>
        <dsp:cNvSpPr/>
      </dsp:nvSpPr>
      <dsp:spPr>
        <a:xfrm>
          <a:off x="3773289" y="1181855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48898" y="1183411"/>
        <a:ext cx="29011" cy="29011"/>
      </dsp:txXfrm>
    </dsp:sp>
    <dsp:sp modelId="{8312BD2E-B7C9-4DD6-80C8-5A2F9BDBE788}">
      <dsp:nvSpPr>
        <dsp:cNvPr id="0" name=""/>
        <dsp:cNvSpPr/>
      </dsp:nvSpPr>
      <dsp:spPr>
        <a:xfrm>
          <a:off x="4353520" y="835273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短路电流</a:t>
          </a:r>
          <a:r>
            <a:rPr lang="en-US" altLang="zh-CN" sz="2200" kern="1200" dirty="0" err="1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Isc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=14uA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4374763" y="856516"/>
        <a:ext cx="1408092" cy="682803"/>
      </dsp:txXfrm>
    </dsp:sp>
    <dsp:sp modelId="{5152147E-5304-4779-B372-B183E17E1587}">
      <dsp:nvSpPr>
        <dsp:cNvPr id="0" name=""/>
        <dsp:cNvSpPr/>
      </dsp:nvSpPr>
      <dsp:spPr>
        <a:xfrm rot="3310531">
          <a:off x="3555378" y="1598896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38003" y="1589557"/>
        <a:ext cx="50802" cy="50802"/>
      </dsp:txXfrm>
    </dsp:sp>
    <dsp:sp modelId="{C90E6FDC-6260-4BC6-9B6D-68C1F9CDFE3E}">
      <dsp:nvSpPr>
        <dsp:cNvPr id="0" name=""/>
        <dsp:cNvSpPr/>
      </dsp:nvSpPr>
      <dsp:spPr>
        <a:xfrm>
          <a:off x="4353520" y="1669355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最大反向电压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VR=5V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4374763" y="1690598"/>
        <a:ext cx="1408092" cy="682803"/>
      </dsp:txXfrm>
    </dsp:sp>
    <dsp:sp modelId="{A7144A44-1809-4C9F-8587-3D04D2F0DEC6}">
      <dsp:nvSpPr>
        <dsp:cNvPr id="0" name=""/>
        <dsp:cNvSpPr/>
      </dsp:nvSpPr>
      <dsp:spPr>
        <a:xfrm rot="2142401">
          <a:off x="1675316" y="2641499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14731" y="2639697"/>
        <a:ext cx="35727" cy="35727"/>
      </dsp:txXfrm>
    </dsp:sp>
    <dsp:sp modelId="{5AB21093-8BDC-43D5-B20D-471A5592CC8A}">
      <dsp:nvSpPr>
        <dsp:cNvPr id="0" name=""/>
        <dsp:cNvSpPr/>
      </dsp:nvSpPr>
      <dsp:spPr>
        <a:xfrm>
          <a:off x="2322710" y="2503437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f=10KHz</a:t>
          </a: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时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2343953" y="2524680"/>
        <a:ext cx="1408092" cy="682803"/>
      </dsp:txXfrm>
    </dsp:sp>
    <dsp:sp modelId="{71FBAE12-6E63-458E-B31A-6A4217F7B491}">
      <dsp:nvSpPr>
        <dsp:cNvPr id="0" name=""/>
        <dsp:cNvSpPr/>
      </dsp:nvSpPr>
      <dsp:spPr>
        <a:xfrm>
          <a:off x="3773289" y="2850020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48898" y="2851576"/>
        <a:ext cx="29011" cy="29011"/>
      </dsp:txXfrm>
    </dsp:sp>
    <dsp:sp modelId="{0CE1663F-6CD0-4434-8023-EC7B57E34014}">
      <dsp:nvSpPr>
        <dsp:cNvPr id="0" name=""/>
        <dsp:cNvSpPr/>
      </dsp:nvSpPr>
      <dsp:spPr>
        <a:xfrm>
          <a:off x="4353520" y="2503437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机端电容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Ct=500pF</a:t>
          </a:r>
          <a:endParaRPr lang="zh-CN" altLang="en-US" sz="22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4374763" y="2524680"/>
        <a:ext cx="1408092" cy="682803"/>
      </dsp:txXfrm>
    </dsp:sp>
    <dsp:sp modelId="{0588E6CB-215F-4FFA-A80E-35A14062E8A8}">
      <dsp:nvSpPr>
        <dsp:cNvPr id="0" name=""/>
        <dsp:cNvSpPr/>
      </dsp:nvSpPr>
      <dsp:spPr>
        <a:xfrm rot="3907178">
          <a:off x="1343034" y="3058541"/>
          <a:ext cx="13791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9122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98117" y="3040124"/>
        <a:ext cx="68956" cy="68956"/>
      </dsp:txXfrm>
    </dsp:sp>
    <dsp:sp modelId="{433B7ED5-98AE-4CEE-89B3-E64E99A44B73}">
      <dsp:nvSpPr>
        <dsp:cNvPr id="0" name=""/>
        <dsp:cNvSpPr/>
      </dsp:nvSpPr>
      <dsp:spPr>
        <a:xfrm>
          <a:off x="2322710" y="3337520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感光尺寸</a:t>
          </a:r>
          <a:r>
            <a:rPr lang="en-US" altLang="zh-CN" sz="22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6mm×6mm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2343953" y="3358763"/>
        <a:ext cx="1408092" cy="68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07E3E-EA52-44B0-AB91-47063E27992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能量</a:t>
          </a:r>
          <a:endParaRPr lang="zh-CN" altLang="en-US" sz="27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 rot="-5400000">
        <a:off x="1" y="520688"/>
        <a:ext cx="1039018" cy="445294"/>
      </dsp:txXfrm>
    </dsp:sp>
    <dsp:sp modelId="{54E6A3D1-4F37-4C67-B7C9-04CF6FCE9C0A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itchFamily="49" charset="-122"/>
              <a:ea typeface="楷体" pitchFamily="49" charset="-122"/>
            </a:rPr>
            <a:t>信号的清晰度很大程度上取决于接收到的功率，</a:t>
          </a:r>
          <a:r>
            <a:rPr lang="en-US" altLang="zh-CN" sz="1800" kern="1200" dirty="0" smtClean="0">
              <a:latin typeface="楷体" pitchFamily="49" charset="-122"/>
              <a:ea typeface="楷体" pitchFamily="49" charset="-122"/>
            </a:rPr>
            <a:t>100mW</a:t>
          </a:r>
          <a:r>
            <a:rPr lang="zh-CN" altLang="en-US" sz="1800" kern="1200" dirty="0" smtClean="0">
              <a:latin typeface="楷体" pitchFamily="49" charset="-122"/>
              <a:ea typeface="楷体" pitchFamily="49" charset="-122"/>
            </a:rPr>
            <a:t>激光器和</a:t>
          </a:r>
          <a:r>
            <a:rPr lang="en-US" altLang="zh-CN" sz="1800" kern="1200" dirty="0" smtClean="0">
              <a:latin typeface="楷体" pitchFamily="49" charset="-122"/>
              <a:ea typeface="楷体" pitchFamily="49" charset="-122"/>
            </a:rPr>
            <a:t>5mW</a:t>
          </a:r>
          <a:r>
            <a:rPr lang="zh-CN" altLang="en-US" sz="1800" kern="1200" dirty="0" smtClean="0">
              <a:latin typeface="楷体" pitchFamily="49" charset="-122"/>
              <a:ea typeface="楷体" pitchFamily="49" charset="-122"/>
            </a:rPr>
            <a:t>激光器效果差别很大，玻璃和镜子的差别也很大。改进：平凸透镜</a:t>
          </a:r>
          <a:endParaRPr lang="zh-CN" altLang="en-US" sz="1800" kern="1200" dirty="0">
            <a:latin typeface="楷体" pitchFamily="49" charset="-122"/>
            <a:ea typeface="楷体" pitchFamily="49" charset="-122"/>
          </a:endParaRPr>
        </a:p>
      </dsp:txBody>
      <dsp:txXfrm rot="-5400000">
        <a:off x="1039018" y="48278"/>
        <a:ext cx="5009883" cy="870607"/>
      </dsp:txXfrm>
    </dsp:sp>
    <dsp:sp modelId="{202D9760-C6F6-4517-8D21-423477114CF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干扰</a:t>
          </a:r>
          <a:endParaRPr lang="zh-CN" altLang="en-US" sz="27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 rot="-5400000">
        <a:off x="1" y="1809352"/>
        <a:ext cx="1039018" cy="445294"/>
      </dsp:txXfrm>
    </dsp:sp>
    <dsp:sp modelId="{21B62884-D1F1-4C6F-8E6C-D2ED7C4F0CA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itchFamily="49" charset="-122"/>
              <a:ea typeface="楷体" pitchFamily="49" charset="-122"/>
            </a:rPr>
            <a:t>由于硅光电池的金属外壳封装，很容易被外界电磁波干扰。改进：更换树脂封装元件</a:t>
          </a:r>
          <a:endParaRPr lang="zh-CN" altLang="en-US" sz="1800" kern="1200" dirty="0">
            <a:latin typeface="楷体" pitchFamily="49" charset="-122"/>
            <a:ea typeface="楷体" pitchFamily="49" charset="-122"/>
          </a:endParaRPr>
        </a:p>
      </dsp:txBody>
      <dsp:txXfrm rot="-5400000">
        <a:off x="1039018" y="1336942"/>
        <a:ext cx="5009883" cy="870607"/>
      </dsp:txXfrm>
    </dsp:sp>
    <dsp:sp modelId="{97665DC4-2678-4DDE-BC1D-2DECFEEF93D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滤波</a:t>
          </a:r>
          <a:endParaRPr lang="zh-CN" altLang="en-US" sz="2700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 rot="-5400000">
        <a:off x="1" y="3098016"/>
        <a:ext cx="1039018" cy="445294"/>
      </dsp:txXfrm>
    </dsp:sp>
    <dsp:sp modelId="{8330558C-E238-4159-B781-F1AD89ADAE1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itchFamily="49" charset="-122"/>
              <a:ea typeface="楷体" pitchFamily="49" charset="-122"/>
            </a:rPr>
            <a:t>实际的电路滤波效果表现平平，由一系列因素决定（如封装盒的材料和导线长度等）</a:t>
          </a:r>
          <a:endParaRPr lang="zh-CN" altLang="en-US" sz="1800" kern="1200" dirty="0">
            <a:latin typeface="楷体" pitchFamily="49" charset="-122"/>
            <a:ea typeface="楷体" pitchFamily="49" charset="-122"/>
          </a:endParaRPr>
        </a:p>
      </dsp:txBody>
      <dsp:txXfrm rot="-5400000">
        <a:off x="1039018" y="2625605"/>
        <a:ext cx="5009883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F76E3-C3F2-4F2D-AF8D-598CCB3570FE}">
      <dsp:nvSpPr>
        <dsp:cNvPr id="0" name=""/>
        <dsp:cNvSpPr/>
      </dsp:nvSpPr>
      <dsp:spPr>
        <a:xfrm rot="16200000">
          <a:off x="-1317820" y="1318716"/>
          <a:ext cx="4968552" cy="233111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0" tIns="0" rIns="268387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>
              <a:latin typeface="楷体" pitchFamily="49" charset="-122"/>
              <a:ea typeface="楷体" pitchFamily="49" charset="-122"/>
            </a:rPr>
            <a:t>调整时间</a:t>
          </a:r>
          <a:endParaRPr lang="zh-CN" altLang="en-US" sz="4200" kern="1200" dirty="0">
            <a:latin typeface="楷体" pitchFamily="49" charset="-122"/>
            <a:ea typeface="楷体" pitchFamily="49" charset="-122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 smtClean="0">
              <a:latin typeface="楷体" pitchFamily="49" charset="-122"/>
              <a:ea typeface="楷体" pitchFamily="49" charset="-122"/>
            </a:rPr>
            <a:t>非常快</a:t>
          </a:r>
          <a:endParaRPr lang="zh-CN" altLang="en-US" sz="3300" kern="1200" dirty="0">
            <a:latin typeface="楷体" pitchFamily="49" charset="-122"/>
            <a:ea typeface="楷体" pitchFamily="49" charset="-122"/>
          </a:endParaRPr>
        </a:p>
      </dsp:txBody>
      <dsp:txXfrm rot="5400000">
        <a:off x="897" y="993709"/>
        <a:ext cx="2331118" cy="2981132"/>
      </dsp:txXfrm>
    </dsp:sp>
    <dsp:sp modelId="{0D5D157D-3F46-47DC-A2F9-1CF64F0817AD}">
      <dsp:nvSpPr>
        <dsp:cNvPr id="0" name=""/>
        <dsp:cNvSpPr/>
      </dsp:nvSpPr>
      <dsp:spPr>
        <a:xfrm rot="16200000">
          <a:off x="1188132" y="1318716"/>
          <a:ext cx="4968552" cy="2331118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0" tIns="0" rIns="268387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>
              <a:latin typeface="楷体" pitchFamily="49" charset="-122"/>
              <a:ea typeface="楷体" pitchFamily="49" charset="-122"/>
            </a:rPr>
            <a:t>安装难度</a:t>
          </a:r>
          <a:endParaRPr lang="zh-CN" altLang="en-US" sz="4200" kern="1200" dirty="0">
            <a:latin typeface="楷体" pitchFamily="49" charset="-122"/>
            <a:ea typeface="楷体" pitchFamily="49" charset="-122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 smtClean="0">
              <a:latin typeface="楷体" pitchFamily="49" charset="-122"/>
              <a:ea typeface="楷体" pitchFamily="49" charset="-122"/>
            </a:rPr>
            <a:t>云台匹配、直接插拔</a:t>
          </a:r>
          <a:endParaRPr lang="zh-CN" altLang="en-US" sz="3300" kern="1200" dirty="0">
            <a:latin typeface="楷体" pitchFamily="49" charset="-122"/>
            <a:ea typeface="楷体" pitchFamily="49" charset="-122"/>
          </a:endParaRPr>
        </a:p>
      </dsp:txBody>
      <dsp:txXfrm rot="5400000">
        <a:off x="2506849" y="993709"/>
        <a:ext cx="2331118" cy="2981132"/>
      </dsp:txXfrm>
    </dsp:sp>
    <dsp:sp modelId="{20A8B057-FBF2-44AA-954E-EE2796FDC9A4}">
      <dsp:nvSpPr>
        <dsp:cNvPr id="0" name=""/>
        <dsp:cNvSpPr/>
      </dsp:nvSpPr>
      <dsp:spPr>
        <a:xfrm rot="16200000">
          <a:off x="3694084" y="1318716"/>
          <a:ext cx="4968552" cy="2331118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0" tIns="0" rIns="268387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>
              <a:latin typeface="楷体" pitchFamily="49" charset="-122"/>
              <a:ea typeface="楷体" pitchFamily="49" charset="-122"/>
            </a:rPr>
            <a:t>便携程度</a:t>
          </a:r>
          <a:endParaRPr lang="zh-CN" altLang="en-US" sz="4200" kern="1200" dirty="0">
            <a:latin typeface="楷体" pitchFamily="49" charset="-122"/>
            <a:ea typeface="楷体" pitchFamily="49" charset="-122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 smtClean="0">
              <a:latin typeface="楷体" pitchFamily="49" charset="-122"/>
              <a:ea typeface="楷体" pitchFamily="49" charset="-122"/>
            </a:rPr>
            <a:t>尺寸很小</a:t>
          </a:r>
          <a:endParaRPr lang="zh-CN" altLang="en-US" sz="3300" kern="1200" dirty="0">
            <a:latin typeface="楷体" pitchFamily="49" charset="-122"/>
            <a:ea typeface="楷体" pitchFamily="49" charset="-122"/>
          </a:endParaRPr>
        </a:p>
      </dsp:txBody>
      <dsp:txXfrm rot="5400000">
        <a:off x="5012801" y="993709"/>
        <a:ext cx="2331118" cy="2981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5BABB-0220-4E43-BD9C-968B19BAA98A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前期考虑直接使用电脑声卡采集，而集成声卡大多不支持双声道输入，转换思路。</a:t>
          </a:r>
          <a:endParaRPr lang="zh-CN" altLang="en-US" sz="2100" kern="1200" dirty="0">
            <a:latin typeface="楷体" pitchFamily="49" charset="-122"/>
            <a:ea typeface="楷体" pitchFamily="49" charset="-122"/>
          </a:endParaRPr>
        </a:p>
      </dsp:txBody>
      <dsp:txXfrm>
        <a:off x="35709" y="35709"/>
        <a:ext cx="3865988" cy="1147782"/>
      </dsp:txXfrm>
    </dsp:sp>
    <dsp:sp modelId="{608CC7A8-476C-4039-820A-1D36878746FC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购买了</a:t>
          </a:r>
          <a:r>
            <a:rPr lang="en-US" altLang="zh-CN" sz="2100" kern="1200" dirty="0" smtClean="0">
              <a:latin typeface="楷体" pitchFamily="49" charset="-122"/>
              <a:ea typeface="楷体" pitchFamily="49" charset="-122"/>
            </a:rPr>
            <a:t>2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个普通</a:t>
          </a:r>
          <a:r>
            <a:rPr lang="en-US" altLang="zh-CN" sz="2100" kern="1200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声卡同时输入，可以进行，但同步性较差，且价格低廉的</a:t>
          </a:r>
          <a:r>
            <a:rPr lang="en-US" altLang="zh-CN" sz="2100" kern="1200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声卡噪声较大</a:t>
          </a:r>
          <a:endParaRPr lang="zh-CN" altLang="en-US" sz="2100" kern="1200" dirty="0">
            <a:latin typeface="楷体" pitchFamily="49" charset="-122"/>
            <a:ea typeface="楷体" pitchFamily="49" charset="-122"/>
          </a:endParaRPr>
        </a:p>
      </dsp:txBody>
      <dsp:txXfrm>
        <a:off x="492908" y="1458108"/>
        <a:ext cx="3860502" cy="1147782"/>
      </dsp:txXfrm>
    </dsp:sp>
    <dsp:sp modelId="{2CF75B3B-2829-469A-A468-A4B31E19E12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专业</a:t>
          </a:r>
          <a:r>
            <a:rPr lang="en-US" altLang="zh-CN" sz="2100" kern="1200" dirty="0" smtClean="0">
              <a:latin typeface="楷体" pitchFamily="49" charset="-122"/>
              <a:ea typeface="楷体" pitchFamily="49" charset="-122"/>
            </a:rPr>
            <a:t>USB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双声道声卡，最大</a:t>
          </a:r>
          <a:r>
            <a:rPr lang="en-US" altLang="zh-CN" sz="2100" kern="1200" dirty="0" smtClean="0">
              <a:latin typeface="楷体" pitchFamily="49" charset="-122"/>
              <a:ea typeface="楷体" pitchFamily="49" charset="-122"/>
            </a:rPr>
            <a:t>48KHz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采样率，高于普通声卡的</a:t>
          </a:r>
          <a:r>
            <a:rPr lang="en-US" altLang="zh-CN" sz="2100" kern="1200" smtClean="0">
              <a:latin typeface="楷体" pitchFamily="49" charset="-122"/>
              <a:ea typeface="楷体" pitchFamily="49" charset="-122"/>
            </a:rPr>
            <a:t>44.1KHz</a:t>
          </a:r>
          <a:r>
            <a:rPr lang="zh-CN" altLang="en-US" sz="2100" kern="1200" dirty="0" smtClean="0">
              <a:latin typeface="楷体" pitchFamily="49" charset="-122"/>
              <a:ea typeface="楷体" pitchFamily="49" charset="-122"/>
            </a:rPr>
            <a:t>，具有更高算法精度。</a:t>
          </a:r>
          <a:endParaRPr lang="zh-CN" altLang="en-US" sz="2100" kern="1200" dirty="0">
            <a:latin typeface="楷体" pitchFamily="49" charset="-122"/>
            <a:ea typeface="楷体" pitchFamily="49" charset="-122"/>
          </a:endParaRPr>
        </a:p>
      </dsp:txBody>
      <dsp:txXfrm>
        <a:off x="950108" y="2880508"/>
        <a:ext cx="3860502" cy="1147782"/>
      </dsp:txXfrm>
    </dsp:sp>
    <dsp:sp modelId="{E10F782D-96A1-49D2-AD1E-FD7ECA63C4A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4567428" y="924560"/>
        <a:ext cx="435864" cy="596341"/>
      </dsp:txXfrm>
    </dsp:sp>
    <dsp:sp modelId="{8DE7000B-0D12-4AA0-AB6F-3EFD25CF236B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84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81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9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8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3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2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0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10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71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80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8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68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7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5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06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B9AC-15E5-4576-B2B3-DF21812D4B10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D01C-92C7-477D-98A3-9005CA86E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522E-F58E-46F2-A6E2-23CB145CA0CF}" type="datetimeFigureOut">
              <a:rPr lang="zh-CN" altLang="en-US" smtClean="0"/>
              <a:t>2012/6/4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A0FB-0BD0-4554-BA54-834343396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3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基于硅光电池、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 M-Audio </a:t>
            </a:r>
            <a:r>
              <a:rPr lang="en-US" altLang="zh-CN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MobilePre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 USB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声卡和</a:t>
            </a:r>
            <a:r>
              <a:rPr lang="en-US" altLang="zh-CN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LabView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的</a:t>
            </a:r>
            <a:r>
              <a:rPr lang="zh-CN" altLang="zh-C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激光反射法声源定位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黑体" pitchFamily="49" charset="-122"/>
              </a:rPr>
              <a:t>系统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/>
            </a:r>
            <a:br>
              <a:rPr lang="zh-CN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</a:br>
            <a:endParaRPr lang="zh-CN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7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“不败光电”队</a:t>
            </a:r>
            <a:endParaRPr lang="en-US" altLang="zh-CN" sz="47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队长</a:t>
            </a:r>
            <a:r>
              <a:rPr lang="zh-CN" altLang="zh-CN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：潘威</a:t>
            </a:r>
            <a:r>
              <a:rPr lang="en-US" altLang="zh-CN" sz="3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3090100782</a:t>
            </a:r>
            <a:endParaRPr lang="en-US" altLang="zh-CN" sz="31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成员：</a:t>
            </a:r>
            <a:r>
              <a:rPr lang="zh-CN" altLang="zh-CN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李雪松</a:t>
            </a:r>
            <a:r>
              <a:rPr lang="en-US" altLang="zh-CN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3090104147</a:t>
            </a:r>
          </a:p>
          <a:p>
            <a:pPr algn="just"/>
            <a:r>
              <a:rPr lang="en-US" altLang="zh-CN" sz="3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31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1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6808" cy="407707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067944" y="-171400"/>
            <a:ext cx="1440160" cy="811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00105" y="2852936"/>
            <a:ext cx="1440160" cy="811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4091271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由于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NE5532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的工作电压在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±5V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，所以我们采用三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端稳压集成电路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lm7805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lm7905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，分别产生正负电压输出。三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端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IC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是指这种稳压用的集成电路，只有三条引脚输出，分别是输入端、接地端和输出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端。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电路设计完成后，考虑到之前的挫折，我们将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PCB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板订制以及贴片元件的焊接工作交给了公司。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7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三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、功率放大电路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386" y="1760622"/>
            <a:ext cx="7632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我们直接购买了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2.2W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带立体声耳机输出双声道音频功率放大器模块。其主要特点为耳机接口已配。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测试结果为最大不失真时：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单通道输入电压：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Vin = 1.68V</a:t>
            </a:r>
          </a:p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输出电压：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	</a:t>
            </a:r>
            <a:r>
              <a:rPr lang="en-US" altLang="zh-CN" sz="2400" dirty="0" err="1">
                <a:latin typeface="楷体" pitchFamily="49" charset="-122"/>
                <a:ea typeface="楷体" pitchFamily="49" charset="-122"/>
              </a:rPr>
              <a:t>Vout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= 5.12V</a:t>
            </a:r>
          </a:p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输出功率：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	P = 2.2W</a:t>
            </a:r>
          </a:p>
        </p:txBody>
      </p:sp>
      <p:pic>
        <p:nvPicPr>
          <p:cNvPr id="4" name="Picture 1" descr="E:\iStudy\Curriculum\Required必修课\专业课\光电检测\Big one\PPT\pics\2011-06-20_2127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4221088"/>
            <a:ext cx="5114925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6263539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感谢林瞳、林星等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位学长在这里提供的帮助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00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5370"/>
            <a:ext cx="7272808" cy="47007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9572" y="5949280"/>
            <a:ext cx="7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9492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功率放大电路结构图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四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、供电系统与模块整合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两块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PCB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板尺寸均为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60mm×30mm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，设计时已经在四角打好通孔，内嵌入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100mm×70mm×55mm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塑料盒内部两侧，用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颗螺丝紧固。塑料盒前端开</a:t>
            </a:r>
            <a:r>
              <a:rPr lang="el-GR" altLang="zh-CN" sz="2400" dirty="0" smtClean="0">
                <a:latin typeface="楷体" pitchFamily="49" charset="-122"/>
                <a:ea typeface="楷体" pitchFamily="49" charset="-122"/>
              </a:rPr>
              <a:t>Φ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通孔，装硅光电池，并用电工胶布固定，前置遮光罩，减小环境光的干扰。底部开孔并与三脚架云台基座紧固，使得接收器非常易于拆卸。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硅光电池、信号处理板、功放板三者之间全部采用杜邦线接口，便于拆线与排错。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考虑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到电磁串扰，我们最后在盒子的外边附上一层锡箔纸，并对电源线进行绞合处理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263539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感谢陈必更学长在打孔这里提供的帮助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80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44279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78" y="2348880"/>
            <a:ext cx="4340910" cy="450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2378" y="1124744"/>
            <a:ext cx="353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电池盒加以焊接改装，可以供电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±5V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5V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946" y="4869160"/>
            <a:ext cx="3534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开关电源的性能在测试中很不理想，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50Hz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纹波始终存在。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2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五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、硬件问题回顾与改进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840329725"/>
              </p:ext>
            </p:extLst>
          </p:nvPr>
        </p:nvGraphicFramePr>
        <p:xfrm>
          <a:off x="147565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8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118630075"/>
              </p:ext>
            </p:extLst>
          </p:nvPr>
        </p:nvGraphicFramePr>
        <p:xfrm>
          <a:off x="827584" y="1124744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9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" y="49472"/>
            <a:ext cx="8708005" cy="65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4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433220" cy="333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1084"/>
            <a:ext cx="4628368" cy="33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9" y="152400"/>
            <a:ext cx="8905986" cy="543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699792" y="573970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latin typeface="Verdana" pitchFamily="34" charset="0"/>
                <a:ea typeface="楷体" pitchFamily="49" charset="-122"/>
                <a:cs typeface="Verdana" pitchFamily="34" charset="0"/>
              </a:rPr>
              <a:t>云</a:t>
            </a:r>
            <a:r>
              <a:rPr lang="zh-CN" altLang="en-US" sz="3200" b="1" dirty="0" smtClean="0">
                <a:latin typeface="Verdana" pitchFamily="34" charset="0"/>
                <a:ea typeface="楷体" pitchFamily="49" charset="-122"/>
                <a:cs typeface="Verdana" pitchFamily="34" charset="0"/>
              </a:rPr>
              <a:t>台与三脚架匹配</a:t>
            </a:r>
            <a:endParaRPr lang="zh-CN" altLang="en-US" sz="3200" b="1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硬件部分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0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AD</a:t>
            </a:r>
            <a:r>
              <a:rPr lang="zh-CN" altLang="en-US" dirty="0" smtClean="0"/>
              <a:t>转换部分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非常感谢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汪凯巍老师借给我们的专业双声道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USB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声卡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M-Audio </a:t>
            </a:r>
            <a:r>
              <a:rPr lang="en-US" altLang="zh-CN" sz="2400" dirty="0" err="1" smtClean="0">
                <a:latin typeface="楷体" pitchFamily="49" charset="-122"/>
                <a:ea typeface="楷体" pitchFamily="49" charset="-122"/>
              </a:rPr>
              <a:t>MobilePre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。它的前面配置如下：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49140"/>
            <a:ext cx="6389919" cy="22044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9592" y="4447367"/>
            <a:ext cx="39934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Channel 1 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Inst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/Line Input Jack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Channel 1 Gain Knob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Cha 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nnel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1 Level LEDs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Channel 2 Gain Knob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Channel 2 Level Meter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Headphone Output Jack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4447367"/>
            <a:ext cx="36471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7. Headphone Level 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KnobChannel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 1 Gain Knob</a:t>
            </a: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. Phantom Power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Switch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9. Phantom Power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Indicator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10. Power Indicator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7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336704" cy="2734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13955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后面配置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4447367"/>
            <a:ext cx="43396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1. USB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Jack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2. Stereo Line Output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Jack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3. Output 1 and 2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Jacks</a:t>
            </a:r>
          </a:p>
          <a:p>
            <a:r>
              <a:rPr lang="en-US" altLang="zh-CN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 Stereo </a:t>
            </a:r>
            <a:r>
              <a:rPr lang="en-US" altLang="zh-CN" dirty="0" err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Mic</a:t>
            </a:r>
            <a:r>
              <a:rPr lang="en-US" altLang="zh-CN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Input </a:t>
            </a:r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Jack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5. Channel 2 </a:t>
            </a:r>
            <a:r>
              <a:rPr lang="en-US" altLang="zh-CN" dirty="0" err="1">
                <a:latin typeface="楷体" pitchFamily="49" charset="-122"/>
                <a:ea typeface="楷体" pitchFamily="49" charset="-122"/>
              </a:rPr>
              <a:t>Inst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/Line Input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Jack</a:t>
            </a: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6. XLR </a:t>
            </a:r>
            <a:r>
              <a:rPr lang="en-US" altLang="zh-CN" dirty="0" err="1">
                <a:latin typeface="楷体" pitchFamily="49" charset="-122"/>
                <a:ea typeface="楷体" pitchFamily="49" charset="-122"/>
              </a:rPr>
              <a:t>Mic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 Input Channel 1 &amp; 2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Jacks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242" y="4581128"/>
            <a:ext cx="3221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其中，立体声耳机输入接口是我们最需要的接口。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考虑到整套系统的音频接口均为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3.5mm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标口，我们对音频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分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线的两个莲花头进行重新焊接，得到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3.5mm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一分二线。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AD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转换部分回顾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068873364"/>
              </p:ext>
            </p:extLst>
          </p:nvPr>
        </p:nvGraphicFramePr>
        <p:xfrm>
          <a:off x="147565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8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算法与软件部分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213285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测距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方面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我们和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其他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组有较大差别，我们没有采用在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MATLAB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中用互相关法求时延，而准备用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LABVIEW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编写一个大型程序，实现从双通道采</a:t>
            </a:r>
          </a:p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集，播放，再到求时延，定位的功能，只是囿于无法实现同步采集，我们不得不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借助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COOLEDIT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声音采集软件采集后再调用程序分析。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11667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广义互相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关算法简述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1916832"/>
                <a:ext cx="6984776" cy="481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假设两个传声器接收到的信号分别为</a:t>
                </a:r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zh-CN" alt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)=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)+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zh-CN" alt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)=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)+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zh-CN" alt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zh-CN" altLang="en-US" sz="2400" dirty="0">
                    <a:latin typeface="楷体" pitchFamily="49" charset="-122"/>
                    <a:ea typeface="楷体" pitchFamily="49" charset="-122"/>
                  </a:rPr>
                  <a:t>式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中，</a:t>
                </a:r>
                <a:r>
                  <a:rPr lang="en-US" altLang="zh-CN" sz="2400" dirty="0" smtClean="0">
                    <a:latin typeface="楷体" pitchFamily="49" charset="-122"/>
                    <a:ea typeface="楷体" pitchFamily="49" charset="-122"/>
                  </a:rPr>
                  <a:t>s(n)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为声源信号，</a:t>
                </a:r>
                <a:r>
                  <a:rPr lang="en-US" altLang="zh-CN" sz="2400" dirty="0" smtClean="0">
                    <a:latin typeface="楷体" pitchFamily="49" charset="-122"/>
                    <a:ea typeface="楷体" pitchFamily="49" charset="-122"/>
                  </a:rPr>
                  <a:t>n(n)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为零均值高斯白噪声，</a:t>
                </a:r>
                <a:r>
                  <a:rPr lang="en-US" altLang="zh-CN" sz="2400" dirty="0" smtClean="0">
                    <a:latin typeface="楷体" pitchFamily="49" charset="-122"/>
                    <a:ea typeface="楷体" pitchFamily="49" charset="-122"/>
                  </a:rPr>
                  <a:t>t1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dirty="0" smtClean="0">
                    <a:latin typeface="楷体" pitchFamily="49" charset="-122"/>
                    <a:ea typeface="楷体" pitchFamily="49" charset="-122"/>
                  </a:rPr>
                  <a:t>t2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分别为声波到两激光光斑的传播时间，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zh-CN" altLang="en-US" sz="240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zh-CN" altLang="en-US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为两接收器信号时延。</a:t>
                </a:r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为了比较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(</m:t>
                        </m:r>
                        <m:r>
                          <a:rPr lang="zh-CN" altLang="en-US" sz="24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和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(</m:t>
                        </m:r>
                        <m:r>
                          <a:rPr lang="zh-CN" altLang="en-US" sz="24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的相似性，可以把其中一个适当放大或者缩小</a:t>
                </a:r>
                <a:r>
                  <a:rPr lang="en-US" altLang="zh-CN" sz="2400" dirty="0" smtClean="0">
                    <a:latin typeface="楷体" pitchFamily="49" charset="-122"/>
                    <a:ea typeface="楷体" pitchFamily="49" charset="-122"/>
                  </a:rPr>
                  <a:t>a</a:t>
                </a:r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倍，以使两者尽量相等，然后取他们的误差能量来衡量其相似程度。总的误差能量为：</a:t>
                </a:r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𝜀</m:t>
                          </m:r>
                        </m:e>
                        <m:sup>
                          <m:r>
                            <a:rPr lang="zh-CN" altLang="en-US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zh-CN" altLang="en-US" sz="2400">
                              <a:latin typeface="Cambria Math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)−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400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16832"/>
                <a:ext cx="6984776" cy="4817601"/>
              </a:xfrm>
              <a:prstGeom prst="rect">
                <a:avLst/>
              </a:prstGeom>
              <a:blipFill rotWithShape="1">
                <a:blip r:embed="rId2"/>
                <a:stretch>
                  <a:fillRect l="-1396" t="-1011" r="-4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4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1268760"/>
                <a:ext cx="6984776" cy="4050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该误差能量越小，则表示两信号的相似程度越大，此时满足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zh-CN" altLang="en-US" sz="2400">
                        <a:latin typeface="Cambria Math"/>
                      </a:rPr>
                      <m:t>=</m:t>
                    </m:r>
                    <m:r>
                      <a:rPr lang="zh-CN" altLang="en-US" sz="2400" smtClean="0">
                        <a:latin typeface="Cambria Math"/>
                      </a:rPr>
                      <m:t>0</m:t>
                    </m:r>
                  </m:oMath>
                </a14:m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计算可得：</a:t>
                </a:r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/>
                        </a:rPr>
                        <m:t>𝑎</m:t>
                      </m:r>
                      <m:r>
                        <a:rPr lang="zh-CN" alt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zh-CN" altLang="en-US" sz="2400">
                                  <a:latin typeface="Cambria Math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zh-CN" altLang="en-US" sz="2400">
                                  <a:latin typeface="Cambria Math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dirty="0" smtClean="0">
                  <a:latin typeface="楷体" pitchFamily="49" charset="-122"/>
                </a:endParaRPr>
              </a:p>
              <a:p>
                <a:r>
                  <a:rPr lang="zh-CN" altLang="en-US" sz="2400" dirty="0" smtClean="0">
                    <a:latin typeface="楷体" pitchFamily="49" charset="-122"/>
                    <a:ea typeface="楷体" pitchFamily="49" charset="-122"/>
                  </a:rPr>
                  <a:t>此时的最小误差能量为：</a:t>
                </a:r>
                <a:endParaRPr lang="en-US" altLang="zh-CN" sz="2400" dirty="0" smtClean="0">
                  <a:latin typeface="楷体" pitchFamily="49" charset="-122"/>
                  <a:ea typeface="楷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/>
                            </a:rPr>
                            <m:t>min</m:t>
                          </m:r>
                        </m:sub>
                        <m:sup>
                          <m:r>
                            <a:rPr lang="zh-CN" altLang="en-US" sz="24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zh-CN" alt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zh-CN" altLang="en-US" sz="2400">
                              <a:latin typeface="Cambria Math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240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CN" altLang="en-US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=−∞</m:t>
                                      </m:r>
                                    </m:sub>
                                    <m:sup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zh-CN" alt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zh-CN" altLang="en-US" sz="2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zh-CN" alt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CN" altLang="en-US" sz="240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zh-CN" altLang="en-US" sz="240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zh-CN" alt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zh-CN" altLang="en-US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zh-CN" altLang="en-US" sz="2400">
                                  <a:latin typeface="Cambria Math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zh-CN" altLang="en-US"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268760"/>
                <a:ext cx="6984776" cy="4050981"/>
              </a:xfrm>
              <a:prstGeom prst="rect">
                <a:avLst/>
              </a:prstGeom>
              <a:blipFill rotWithShape="1">
                <a:blip r:embed="rId2"/>
                <a:stretch>
                  <a:fillRect l="-1396" t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26876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而所谓“广义互相关算法”是通过求两信号之间的互功率谱，并在频域内给予一定的加权来对信号和噪声白化处理，增强信号中信噪比较高的频率成分，从而抑制噪声的影响，再反变换到时域。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0" y="3004919"/>
            <a:ext cx="71486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150713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楷体" pitchFamily="49" charset="-122"/>
                <a:ea typeface="楷体" pitchFamily="49" charset="-122"/>
              </a:rPr>
              <a:t>LabView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测距程序前面板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其中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H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为声源距激光光斑竖直距离，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2A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为两激光光斑距离（窗户距离），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为声源到窗户的垂直距离。数值可调，便于在各种情况下估算时延。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3609" cy="51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一、光电探测器件的选择与比较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69062656"/>
              </p:ext>
            </p:extLst>
          </p:nvPr>
        </p:nvGraphicFramePr>
        <p:xfrm>
          <a:off x="140364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3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329011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全功能的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LabView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测距程序前面板</a:t>
            </a:r>
            <a:endParaRPr lang="en-US" altLang="zh-CN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43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329011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全功能的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LabView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测距程序前面板</a:t>
            </a:r>
            <a:endParaRPr lang="en-US" altLang="zh-CN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43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" y="0"/>
            <a:ext cx="9144000" cy="4873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1507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楷体" pitchFamily="49" charset="-122"/>
                <a:ea typeface="楷体" pitchFamily="49" charset="-122"/>
              </a:rPr>
              <a:t>LabView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测距程序框图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5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优点：一边播放波形一边观察，每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2.268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秒测一个值，最后求平均，整段波形文件利用率高。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缺点与不足：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en-US" altLang="zh-CN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   1.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测距过程较长，比赛计时场地，时间紧张。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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删除播放波形，直接计算结果。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en-US" altLang="zh-CN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   2.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其中运算会出现互相关谱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计算成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最大值与后一段最大值，导致出现延时过长至几百毫秒的情况，因此直接求平均不可取。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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可采用设定范围过滤功能。</a:t>
            </a:r>
            <a:endParaRPr lang="en-US" altLang="zh-CN" dirty="0" smtClean="0">
              <a:latin typeface="楷体" pitchFamily="49" charset="-122"/>
              <a:ea typeface="楷体" pitchFamily="49" charset="-122"/>
              <a:sym typeface="Wingdings" pitchFamily="2" charset="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  <a:sym typeface="Wingdings" pitchFamily="2" charset="2"/>
              </a:rPr>
              <a:t>赛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后，我们对程序进行了优化，弥补了以上不足：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62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竞赛总结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写在最后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74" y="1916832"/>
            <a:ext cx="7668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最开始理论方案答辩完被刷受挫，到初赛时表现出色效果最佳，并梦幻般地获得了1000元的资助。这期间有汪凯巍老师给我们的鼓励和指导，有刘崇老师及其博士研究生为我们提供的资源和帮助，有一起在去电子市场的路上迷路，有地址填教三包裹找不到的焦急，有耐心才可以调好的光路，有不匹配就自己剪断修改的接口，有笔记本声卡太挫的无奈，有买来的垃圾USB声卡无法同步而噪声巨大的沮丧，有LABVIEW这种从零开始学习的语言……这一路，我们收获了许多，这一路，我们收获了成长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………………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4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8229600" cy="4367833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" y="692696"/>
            <a:ext cx="9144000" cy="48968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" y="1484784"/>
            <a:ext cx="9144000" cy="48634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" y="2276872"/>
            <a:ext cx="9144000" cy="49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-171400"/>
            <a:ext cx="16390967" cy="83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竞赛表现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本来调整过程非常迅速，只需要光斑打上去，作微小移动即可，每一部设备调整时间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&lt;2min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，但是由于刚开始调整时没有放音，我们队员在“盲调”，于是误以为是没调好，故比赛中效果没体现出来。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即时监听效果优秀，能分辨音量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的字母，但是采集到电脑中经过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AD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转换，再经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DA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转换输出声音后会导致失真。若监听可以即时完成，我们可以保证能取得更好的效果。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09402" y="1052736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经费明细</a:t>
            </a:r>
            <a:endParaRPr lang="en-US" altLang="zh-CN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0263" y="1982487"/>
            <a:ext cx="764575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订制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PCB                320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×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2=640</a:t>
            </a:r>
          </a:p>
          <a:p>
            <a:pPr algn="just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硅光电池              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50×2=100</a:t>
            </a:r>
          </a:p>
          <a:p>
            <a:pPr algn="just"/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5mW</a:t>
            </a:r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激光器         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141×2=282</a:t>
            </a:r>
          </a:p>
          <a:p>
            <a:pPr algn="just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三脚架                   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100×2=200</a:t>
            </a:r>
          </a:p>
          <a:p>
            <a:pPr algn="just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万用表等杂项     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150</a:t>
            </a:r>
          </a:p>
          <a:p>
            <a:pPr algn="just"/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交通费                   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</a:t>
            </a:r>
          </a:p>
          <a:p>
            <a:pPr algn="just"/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USB</a:t>
            </a:r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声卡                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×2=20</a:t>
            </a:r>
          </a:p>
          <a:p>
            <a:pPr algn="just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外壳</a:t>
            </a:r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×2=10</a:t>
            </a:r>
          </a:p>
          <a:p>
            <a:pPr algn="just"/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一分二音频线 </a:t>
            </a:r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8×2=16</a:t>
            </a:r>
          </a:p>
          <a:p>
            <a:pPr algn="just"/>
            <a:endParaRPr lang="en-US" altLang="zh-CN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合计：</a:t>
            </a:r>
            <a:r>
              <a:rPr lang="en-US" altLang="zh-CN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1518</a:t>
            </a:r>
            <a:r>
              <a:rPr lang="zh-CN" altLang="en-US" sz="2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元             </a:t>
            </a:r>
            <a:endParaRPr lang="en-US" altLang="zh-CN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3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pic14.nipic.com/20110605/1369025_2326453390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83" cy="717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7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7" y="2348880"/>
            <a:ext cx="2952328" cy="31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10391"/>
            <a:ext cx="35814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二维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PSD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及其处理电路在价格上非我们所能及，不予考虑。故综上所述，我们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选用武汉搏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盛的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G0606M-I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型硅光电池。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7746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光谱响应范围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550~750nm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，峰值波长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650nm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024" y="557746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短路电流与照度成直线，线性度很好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4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G0606M-I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型硅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光电池具体参数如下：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159839993"/>
              </p:ext>
            </p:extLst>
          </p:nvPr>
        </p:nvGraphicFramePr>
        <p:xfrm>
          <a:off x="1475656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54452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它最吸引我们的地方是峰值波长与激光器波长的匹配，缺点是易产生静电损伤，这成为后续噪声的主要来源。且原配的红光滤光层也让它成为了一个不错的选择。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9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0527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二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、前置放大电路与滤波模块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不同于前人使用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AD620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LM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系列芯片组成的前置与滤波，我们采用了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NE5532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这一较少为大家所使用的芯片。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其原因是我们在还原仪表放大器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AD620an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前置放大电路的过程中，发现它的噪声表现不尽如人意你。相比之下，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NE5532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是高性能低噪声双运算放大器集成电路。与很多标准运放相似，但它具有更好的噪声性能，优良的输出驱动能力及相当高的小信号带宽，电源电压范围大等特点，用作音频放大时音色温暖，保真度高</a:t>
            </a:r>
          </a:p>
        </p:txBody>
      </p:sp>
    </p:spTree>
    <p:extLst>
      <p:ext uri="{BB962C8B-B14F-4D97-AF65-F5344CB8AC3E}">
        <p14:creationId xmlns:p14="http://schemas.microsoft.com/office/powerpoint/2010/main" val="15871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我的浙大信息\optical design\激光监听器的制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" y="898961"/>
            <a:ext cx="9144000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729" y="44371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查询资料后的电路结构图（已包含功率放大电路，实际操作时，并没有采用此部分）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83" y="898961"/>
            <a:ext cx="5554329" cy="33162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643" y="9087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部分做过的</a:t>
            </a:r>
            <a:r>
              <a:rPr lang="en-US" altLang="zh-CN" sz="2400" dirty="0" err="1" smtClean="0">
                <a:latin typeface="楷体" pitchFamily="49" charset="-122"/>
                <a:ea typeface="楷体" pitchFamily="49" charset="-122"/>
              </a:rPr>
              <a:t>multisim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仿真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5" y="-3561"/>
            <a:ext cx="7172325" cy="462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98" y="1633505"/>
            <a:ext cx="6915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30519"/>
              </p:ext>
            </p:extLst>
          </p:nvPr>
        </p:nvGraphicFramePr>
        <p:xfrm>
          <a:off x="565212" y="2276872"/>
          <a:ext cx="8229600" cy="2743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测试条件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NE/SE5532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NE/SA/SE5532A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单位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输入噪声电压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f0 = 30Kz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8 - 12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nV/√Hz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fO = 1kHz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5 - 6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​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输入噪声电流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f0 = 30Kz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pA/√Hz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fO = 1kHz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​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通道隔离度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 = 1kHz;RS = 5k</a:t>
                      </a:r>
                      <a:r>
                        <a:rPr lang="el-GR"/>
                        <a:t>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106531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NE5532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电气特性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7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2051</Words>
  <Application>Microsoft Office PowerPoint</Application>
  <PresentationFormat>全屏显示(4:3)</PresentationFormat>
  <Paragraphs>167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自定义设计方案</vt:lpstr>
      <vt:lpstr>1_自定义设计方案</vt:lpstr>
      <vt:lpstr>基于硅光电池、 M-Audio MobilePre USB声卡和LabView的激光反射法声源定位系统 </vt:lpstr>
      <vt:lpstr>硬件部分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AD转换部分</vt:lpstr>
      <vt:lpstr>PowerPoint 演示文稿</vt:lpstr>
      <vt:lpstr>PowerPoint 演示文稿</vt:lpstr>
      <vt:lpstr>PowerPoint 演示文稿</vt:lpstr>
      <vt:lpstr>算法与软件部分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竞赛表现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李雪松</dc:creator>
  <cp:lastModifiedBy>vpan</cp:lastModifiedBy>
  <cp:revision>52</cp:revision>
  <dcterms:created xsi:type="dcterms:W3CDTF">2012-05-19T14:12:48Z</dcterms:created>
  <dcterms:modified xsi:type="dcterms:W3CDTF">2012-06-04T09:26:36Z</dcterms:modified>
</cp:coreProperties>
</file>